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Conversational Commerce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The Future of Online Shopping</a:t>
            </a:r>
          </a:p>
          <a:p>
            <a:r>
              <a:t>MMag. Karin Silvina Hiebaum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Customers communicate with companies via chatbots and messaging apps.</a:t>
            </a:r>
          </a:p>
          <a:p>
            <a:r>
              <a:t>Shopping becomes interactive.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Customer asks: 'I need shoes under 100€'</a:t>
            </a:r>
          </a:p>
          <a:p>
            <a:r>
              <a:t>Chatbot gives recommendations.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Benefits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Fast</a:t>
            </a:r>
          </a:p>
          <a:p>
            <a:r>
              <a:t>• Easy</a:t>
            </a:r>
          </a:p>
          <a:p>
            <a:r>
              <a:t>• Personalised</a:t>
            </a:r>
          </a:p>
          <a:p>
            <a:r>
              <a:t>• Available 24/7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Downsides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Privacy concerns</a:t>
            </a:r>
          </a:p>
          <a:p>
            <a:r>
              <a:t>• Chatbots make mistakes</a:t>
            </a:r>
          </a:p>
          <a:p>
            <a:r>
              <a:t>• Less human interaction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Conversational commerce is a key trend in the future of e-commerce.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