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42" d="100"/>
          <a:sy n="42" d="100"/>
        </p:scale>
        <p:origin x="1022" y="26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2">
  <dgm:title val=""/>
  <dgm:desc val=""/>
  <dgm:catLst>
    <dgm:cat type="accent4" pri="11200"/>
  </dgm:catLst>
  <dgm:styleLbl name="node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lnNode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4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4">
        <a:alpha val="90000"/>
        <a:tint val="40000"/>
      </a:schemeClr>
    </dgm:fillClrLst>
    <dgm:linClrLst meth="repeat">
      <a:schemeClr val="accent4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colorful2">
  <dgm:title val=""/>
  <dgm:desc val=""/>
  <dgm:catLst>
    <dgm:cat type="colorful" pri="10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>
      <a:schemeClr val="accent2"/>
      <a:schemeClr val="accent3"/>
    </dgm:fillClrLst>
    <dgm:linClrLst>
      <a:schemeClr val="accent2"/>
      <a:schemeClr val="accent3"/>
    </dgm:linClrLst>
    <dgm:effectClrLst/>
    <dgm:txLinClrLst/>
    <dgm:txFillClrLst/>
    <dgm:txEffectClrLst/>
  </dgm:styleLbl>
  <dgm:styleLbl name="lnNode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>
      <a:schemeClr val="accent2">
        <a:alpha val="50000"/>
      </a:schemeClr>
      <a:schemeClr val="accent3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node3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node4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>
      <a:schemeClr val="accent2">
        <a:tint val="50000"/>
      </a:schemeClr>
      <a:schemeClr val="accent3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>
      <a:schemeClr val="accent2">
        <a:tint val="50000"/>
      </a:schemeClr>
      <a:schemeClr val="accent3">
        <a:tint val="2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f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SibTrans2D1">
    <dgm:fillClrLst>
      <a:schemeClr val="accent2"/>
      <a:schemeClr val="accent3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1D1">
    <dgm:fillClrLst/>
    <dgm:linClrLst>
      <a:schemeClr val="accent2"/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2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1">
    <dgm:fillClrLst meth="repeat">
      <a:schemeClr val="accent3"/>
    </dgm:fillClrLst>
    <dgm:linClrLst meth="repeat">
      <a:schemeClr val="lt1">
        <a:shade val="80000"/>
      </a:schemeClr>
    </dgm:linClrLst>
    <dgm:effectClrLst/>
    <dgm:txLinClrLst/>
    <dgm:txFillClrLst/>
    <dgm:txEffectClrLst/>
  </dgm:styleLbl>
  <dgm:styleLbl name="asst2">
    <dgm:fillClrLst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asst3">
    <dgm:fillClrLst>
      <a:schemeClr val="accent5"/>
    </dgm:fillClrLst>
    <dgm:linClrLst meth="repeat">
      <a:schemeClr val="lt1"/>
    </dgm:linClrLst>
    <dgm:effectClrLst/>
    <dgm:txLinClrLst/>
    <dgm:txFillClrLst/>
    <dgm:txEffectClrLst/>
  </dgm:styleLbl>
  <dgm:styleLbl name="asst4">
    <dgm:fillClrLst>
      <a:schemeClr val="accent6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2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3"/>
    </dgm:fillClrLst>
    <dgm:linClrLst meth="repeat">
      <a:schemeClr val="lt1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lt1"/>
    </dgm:linClrLst>
    <dgm:effectClrLst/>
    <dgm:txLinClrLst/>
    <dgm:txFillClrLst/>
    <dgm:txEffectClrLst/>
  </dgm:styleLbl>
  <dgm:styleLbl name="parChTrans2D4">
    <dgm:fillClrLst meth="repeat">
      <a:schemeClr val="accent5"/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>
        <a:tint val="90000"/>
      </a:schemeClr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>
        <a:tint val="70000"/>
      </a:schemeClr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>
        <a:tint val="50000"/>
      </a:schemeClr>
    </dgm:fillClrLst>
    <dgm:linClrLst meth="repeat">
      <a:schemeClr val="accent5"/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>
      <a:schemeClr val="accent2"/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>
      <a:schemeClr val="accent2">
        <a:tint val="40000"/>
        <a:alpha val="90000"/>
      </a:schemeClr>
      <a:schemeClr val="accent3">
        <a:tint val="40000"/>
        <a:alpha val="90000"/>
      </a:schemeClr>
    </dgm:fillClrLst>
    <dgm:linClrLst>
      <a:schemeClr val="accent2">
        <a:tint val="40000"/>
        <a:alpha val="90000"/>
      </a:schemeClr>
      <a:schemeClr val="accent3">
        <a:tint val="40000"/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>
      <a:schemeClr val="accent5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dk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90000"/>
      </a:schemeClr>
    </dgm:fillClrLst>
    <dgm:linClrLst meth="repeat">
      <a:schemeClr val="dk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4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7E95C526-E1A7-4713-824D-72D71C212686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23F9E753-362F-473D-95D1-91ABAC199C11}">
      <dgm:prSet/>
      <dgm:spPr/>
      <dgm:t>
        <a:bodyPr/>
        <a:lstStyle/>
        <a:p>
          <a:r>
            <a:rPr lang="en-US"/>
            <a:t>Nominativ, Akkusativ, Dativ, Genitiv</a:t>
          </a:r>
        </a:p>
      </dgm:t>
    </dgm:pt>
    <dgm:pt modelId="{D972968A-1530-438A-A342-AB03059805E0}" type="parTrans" cxnId="{ADB75E92-FA05-4156-A91F-46264FD608B4}">
      <dgm:prSet/>
      <dgm:spPr/>
      <dgm:t>
        <a:bodyPr/>
        <a:lstStyle/>
        <a:p>
          <a:endParaRPr lang="en-US"/>
        </a:p>
      </dgm:t>
    </dgm:pt>
    <dgm:pt modelId="{68B5AAE8-8A78-455C-A746-E737C88D43F1}" type="sibTrans" cxnId="{ADB75E92-FA05-4156-A91F-46264FD608B4}">
      <dgm:prSet/>
      <dgm:spPr/>
      <dgm:t>
        <a:bodyPr/>
        <a:lstStyle/>
        <a:p>
          <a:endParaRPr lang="en-US"/>
        </a:p>
      </dgm:t>
    </dgm:pt>
    <dgm:pt modelId="{31E196AB-B6B1-4B8F-9020-83AD6E2153F7}">
      <dgm:prSet/>
      <dgm:spPr/>
      <dgm:t>
        <a:bodyPr/>
        <a:lstStyle/>
        <a:p>
          <a:r>
            <a:rPr lang="en-US"/>
            <a:t>Übersicht für die Oberstufe</a:t>
          </a:r>
        </a:p>
      </dgm:t>
    </dgm:pt>
    <dgm:pt modelId="{1EB8652B-0738-42B0-A2C4-CB9A00D1AE5B}" type="parTrans" cxnId="{D266579F-0611-4490-9C1E-B6B3D6B6028C}">
      <dgm:prSet/>
      <dgm:spPr/>
      <dgm:t>
        <a:bodyPr/>
        <a:lstStyle/>
        <a:p>
          <a:endParaRPr lang="en-US"/>
        </a:p>
      </dgm:t>
    </dgm:pt>
    <dgm:pt modelId="{12473C31-1C11-417C-8346-AFD2848F1D2E}" type="sibTrans" cxnId="{D266579F-0611-4490-9C1E-B6B3D6B6028C}">
      <dgm:prSet/>
      <dgm:spPr/>
      <dgm:t>
        <a:bodyPr/>
        <a:lstStyle/>
        <a:p>
          <a:endParaRPr lang="en-US"/>
        </a:p>
      </dgm:t>
    </dgm:pt>
    <dgm:pt modelId="{03C51886-D647-4EFE-97EB-360E4273D4FD}" type="pres">
      <dgm:prSet presAssocID="{7E95C526-E1A7-4713-824D-72D71C212686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F138DCF3-A4F8-4960-A6E4-FE680E675723}" type="pres">
      <dgm:prSet presAssocID="{23F9E753-362F-473D-95D1-91ABAC199C11}" presName="hierRoot1" presStyleCnt="0"/>
      <dgm:spPr/>
    </dgm:pt>
    <dgm:pt modelId="{D1322428-0B9A-4709-BC97-AE662FE7438D}" type="pres">
      <dgm:prSet presAssocID="{23F9E753-362F-473D-95D1-91ABAC199C11}" presName="composite" presStyleCnt="0"/>
      <dgm:spPr/>
    </dgm:pt>
    <dgm:pt modelId="{2081C912-F921-4402-A536-EFC32D8192BC}" type="pres">
      <dgm:prSet presAssocID="{23F9E753-362F-473D-95D1-91ABAC199C11}" presName="background" presStyleLbl="node0" presStyleIdx="0" presStyleCnt="2"/>
      <dgm:spPr/>
    </dgm:pt>
    <dgm:pt modelId="{AB3CAFEE-0A8C-4F99-8DCD-1C8E54BFF2A7}" type="pres">
      <dgm:prSet presAssocID="{23F9E753-362F-473D-95D1-91ABAC199C11}" presName="text" presStyleLbl="fgAcc0" presStyleIdx="0" presStyleCnt="2">
        <dgm:presLayoutVars>
          <dgm:chPref val="3"/>
        </dgm:presLayoutVars>
      </dgm:prSet>
      <dgm:spPr/>
    </dgm:pt>
    <dgm:pt modelId="{C899A9F3-E3F1-4ECF-8971-DAD93E177A2A}" type="pres">
      <dgm:prSet presAssocID="{23F9E753-362F-473D-95D1-91ABAC199C11}" presName="hierChild2" presStyleCnt="0"/>
      <dgm:spPr/>
    </dgm:pt>
    <dgm:pt modelId="{8939E834-4651-47B3-B06B-3C54AE220200}" type="pres">
      <dgm:prSet presAssocID="{31E196AB-B6B1-4B8F-9020-83AD6E2153F7}" presName="hierRoot1" presStyleCnt="0"/>
      <dgm:spPr/>
    </dgm:pt>
    <dgm:pt modelId="{9BFE33FD-92D4-48D4-8E34-629326E68AED}" type="pres">
      <dgm:prSet presAssocID="{31E196AB-B6B1-4B8F-9020-83AD6E2153F7}" presName="composite" presStyleCnt="0"/>
      <dgm:spPr/>
    </dgm:pt>
    <dgm:pt modelId="{02DE17C8-31CB-4461-840A-2099D047FA28}" type="pres">
      <dgm:prSet presAssocID="{31E196AB-B6B1-4B8F-9020-83AD6E2153F7}" presName="background" presStyleLbl="node0" presStyleIdx="1" presStyleCnt="2"/>
      <dgm:spPr/>
    </dgm:pt>
    <dgm:pt modelId="{CBA05E31-C611-4160-9F0C-88ADFF11AD46}" type="pres">
      <dgm:prSet presAssocID="{31E196AB-B6B1-4B8F-9020-83AD6E2153F7}" presName="text" presStyleLbl="fgAcc0" presStyleIdx="1" presStyleCnt="2">
        <dgm:presLayoutVars>
          <dgm:chPref val="3"/>
        </dgm:presLayoutVars>
      </dgm:prSet>
      <dgm:spPr/>
    </dgm:pt>
    <dgm:pt modelId="{AEB32258-5A51-4410-8C71-4370C69035FC}" type="pres">
      <dgm:prSet presAssocID="{31E196AB-B6B1-4B8F-9020-83AD6E2153F7}" presName="hierChild2" presStyleCnt="0"/>
      <dgm:spPr/>
    </dgm:pt>
  </dgm:ptLst>
  <dgm:cxnLst>
    <dgm:cxn modelId="{DE8E7B51-F1E3-419A-A359-C02AEE6208EB}" type="presOf" srcId="{7E95C526-E1A7-4713-824D-72D71C212686}" destId="{03C51886-D647-4EFE-97EB-360E4273D4FD}" srcOrd="0" destOrd="0" presId="urn:microsoft.com/office/officeart/2005/8/layout/hierarchy1"/>
    <dgm:cxn modelId="{ADB75E92-FA05-4156-A91F-46264FD608B4}" srcId="{7E95C526-E1A7-4713-824D-72D71C212686}" destId="{23F9E753-362F-473D-95D1-91ABAC199C11}" srcOrd="0" destOrd="0" parTransId="{D972968A-1530-438A-A342-AB03059805E0}" sibTransId="{68B5AAE8-8A78-455C-A746-E737C88D43F1}"/>
    <dgm:cxn modelId="{D266579F-0611-4490-9C1E-B6B3D6B6028C}" srcId="{7E95C526-E1A7-4713-824D-72D71C212686}" destId="{31E196AB-B6B1-4B8F-9020-83AD6E2153F7}" srcOrd="1" destOrd="0" parTransId="{1EB8652B-0738-42B0-A2C4-CB9A00D1AE5B}" sibTransId="{12473C31-1C11-417C-8346-AFD2848F1D2E}"/>
    <dgm:cxn modelId="{CBABC5E3-DDCA-4706-AB76-A695C7B7470D}" type="presOf" srcId="{31E196AB-B6B1-4B8F-9020-83AD6E2153F7}" destId="{CBA05E31-C611-4160-9F0C-88ADFF11AD46}" srcOrd="0" destOrd="0" presId="urn:microsoft.com/office/officeart/2005/8/layout/hierarchy1"/>
    <dgm:cxn modelId="{0F7F0CEA-3264-473D-8DFC-B6ABAEE7BD4D}" type="presOf" srcId="{23F9E753-362F-473D-95D1-91ABAC199C11}" destId="{AB3CAFEE-0A8C-4F99-8DCD-1C8E54BFF2A7}" srcOrd="0" destOrd="0" presId="urn:microsoft.com/office/officeart/2005/8/layout/hierarchy1"/>
    <dgm:cxn modelId="{D8D702E9-7FA1-4B11-A7C8-8206DF193392}" type="presParOf" srcId="{03C51886-D647-4EFE-97EB-360E4273D4FD}" destId="{F138DCF3-A4F8-4960-A6E4-FE680E675723}" srcOrd="0" destOrd="0" presId="urn:microsoft.com/office/officeart/2005/8/layout/hierarchy1"/>
    <dgm:cxn modelId="{0C3FF3E5-F6F1-40B3-A529-5B2973CB6113}" type="presParOf" srcId="{F138DCF3-A4F8-4960-A6E4-FE680E675723}" destId="{D1322428-0B9A-4709-BC97-AE662FE7438D}" srcOrd="0" destOrd="0" presId="urn:microsoft.com/office/officeart/2005/8/layout/hierarchy1"/>
    <dgm:cxn modelId="{68749FD3-3D62-4B86-9F9A-FDB68A7CE9EF}" type="presParOf" srcId="{D1322428-0B9A-4709-BC97-AE662FE7438D}" destId="{2081C912-F921-4402-A536-EFC32D8192BC}" srcOrd="0" destOrd="0" presId="urn:microsoft.com/office/officeart/2005/8/layout/hierarchy1"/>
    <dgm:cxn modelId="{2F9D035F-0B23-4668-8663-750483AC3A06}" type="presParOf" srcId="{D1322428-0B9A-4709-BC97-AE662FE7438D}" destId="{AB3CAFEE-0A8C-4F99-8DCD-1C8E54BFF2A7}" srcOrd="1" destOrd="0" presId="urn:microsoft.com/office/officeart/2005/8/layout/hierarchy1"/>
    <dgm:cxn modelId="{50499EE1-E49A-4453-83A2-FC5E446E93C3}" type="presParOf" srcId="{F138DCF3-A4F8-4960-A6E4-FE680E675723}" destId="{C899A9F3-E3F1-4ECF-8971-DAD93E177A2A}" srcOrd="1" destOrd="0" presId="urn:microsoft.com/office/officeart/2005/8/layout/hierarchy1"/>
    <dgm:cxn modelId="{98A90FA3-81C0-43A6-9223-2152077CD882}" type="presParOf" srcId="{03C51886-D647-4EFE-97EB-360E4273D4FD}" destId="{8939E834-4651-47B3-B06B-3C54AE220200}" srcOrd="1" destOrd="0" presId="urn:microsoft.com/office/officeart/2005/8/layout/hierarchy1"/>
    <dgm:cxn modelId="{8CD707FF-4398-431C-9036-E3DD24A1E27A}" type="presParOf" srcId="{8939E834-4651-47B3-B06B-3C54AE220200}" destId="{9BFE33FD-92D4-48D4-8E34-629326E68AED}" srcOrd="0" destOrd="0" presId="urn:microsoft.com/office/officeart/2005/8/layout/hierarchy1"/>
    <dgm:cxn modelId="{91C8FA84-F0B3-4B03-884A-F61EA942B68C}" type="presParOf" srcId="{9BFE33FD-92D4-48D4-8E34-629326E68AED}" destId="{02DE17C8-31CB-4461-840A-2099D047FA28}" srcOrd="0" destOrd="0" presId="urn:microsoft.com/office/officeart/2005/8/layout/hierarchy1"/>
    <dgm:cxn modelId="{B193E57B-FA49-4E2E-BEB9-481CAA015943}" type="presParOf" srcId="{9BFE33FD-92D4-48D4-8E34-629326E68AED}" destId="{CBA05E31-C611-4160-9F0C-88ADFF11AD46}" srcOrd="1" destOrd="0" presId="urn:microsoft.com/office/officeart/2005/8/layout/hierarchy1"/>
    <dgm:cxn modelId="{1A219FBF-486F-4F79-89FE-02936A960F53}" type="presParOf" srcId="{8939E834-4651-47B3-B06B-3C54AE220200}" destId="{AEB32258-5A51-4410-8C71-4370C69035FC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77C3A871-694F-4AF1-8F4E-12F91A8D4174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4F87A49C-8069-4BD8-A8B8-50085FF47C2F}">
      <dgm:prSet/>
      <dgm:spPr/>
      <dgm:t>
        <a:bodyPr/>
        <a:lstStyle/>
        <a:p>
          <a:r>
            <a:rPr lang="en-US"/>
            <a:t>Frage: Wer? Was?</a:t>
          </a:r>
        </a:p>
      </dgm:t>
    </dgm:pt>
    <dgm:pt modelId="{767C51E3-70A8-4B16-8764-B75E002F8D8F}" type="parTrans" cxnId="{0A29626F-E2E1-44D8-9EC1-669EF42336AA}">
      <dgm:prSet/>
      <dgm:spPr/>
      <dgm:t>
        <a:bodyPr/>
        <a:lstStyle/>
        <a:p>
          <a:endParaRPr lang="en-US"/>
        </a:p>
      </dgm:t>
    </dgm:pt>
    <dgm:pt modelId="{2B6815A8-5398-48ED-AAD5-DF0A22121862}" type="sibTrans" cxnId="{0A29626F-E2E1-44D8-9EC1-669EF42336AA}">
      <dgm:prSet/>
      <dgm:spPr/>
      <dgm:t>
        <a:bodyPr/>
        <a:lstStyle/>
        <a:p>
          <a:endParaRPr lang="en-US"/>
        </a:p>
      </dgm:t>
    </dgm:pt>
    <dgm:pt modelId="{6D402107-6078-45F9-B84F-A268064F02FF}">
      <dgm:prSet/>
      <dgm:spPr/>
      <dgm:t>
        <a:bodyPr/>
        <a:lstStyle/>
        <a:p>
          <a:r>
            <a:rPr lang="en-US"/>
            <a:t>Funktion: Subjekt</a:t>
          </a:r>
        </a:p>
      </dgm:t>
    </dgm:pt>
    <dgm:pt modelId="{13E701D7-EA92-4927-8104-D3A0098D98CD}" type="parTrans" cxnId="{A0FA56CF-6847-4E7D-910B-544EBD634E53}">
      <dgm:prSet/>
      <dgm:spPr/>
      <dgm:t>
        <a:bodyPr/>
        <a:lstStyle/>
        <a:p>
          <a:endParaRPr lang="en-US"/>
        </a:p>
      </dgm:t>
    </dgm:pt>
    <dgm:pt modelId="{5BBAEE92-542C-4D0A-99AE-1D704FEB2B4F}" type="sibTrans" cxnId="{A0FA56CF-6847-4E7D-910B-544EBD634E53}">
      <dgm:prSet/>
      <dgm:spPr/>
      <dgm:t>
        <a:bodyPr/>
        <a:lstStyle/>
        <a:p>
          <a:endParaRPr lang="en-US"/>
        </a:p>
      </dgm:t>
    </dgm:pt>
    <dgm:pt modelId="{BB946BB0-00EC-4232-B565-BC447A57C052}">
      <dgm:prSet/>
      <dgm:spPr/>
      <dgm:t>
        <a:bodyPr/>
        <a:lstStyle/>
        <a:p>
          <a:r>
            <a:rPr lang="en-US"/>
            <a:t>Beispiel: Der Schüler lernt.</a:t>
          </a:r>
        </a:p>
      </dgm:t>
    </dgm:pt>
    <dgm:pt modelId="{1D40AF90-81BE-4919-AF1A-32B429227DB6}" type="parTrans" cxnId="{F471C418-055A-450E-AF8A-F58FB969BA9D}">
      <dgm:prSet/>
      <dgm:spPr/>
      <dgm:t>
        <a:bodyPr/>
        <a:lstStyle/>
        <a:p>
          <a:endParaRPr lang="en-US"/>
        </a:p>
      </dgm:t>
    </dgm:pt>
    <dgm:pt modelId="{51C14200-1B01-4126-ACDA-7191F420C5FA}" type="sibTrans" cxnId="{F471C418-055A-450E-AF8A-F58FB969BA9D}">
      <dgm:prSet/>
      <dgm:spPr/>
      <dgm:t>
        <a:bodyPr/>
        <a:lstStyle/>
        <a:p>
          <a:endParaRPr lang="en-US"/>
        </a:p>
      </dgm:t>
    </dgm:pt>
    <dgm:pt modelId="{FC71AE4B-4444-4669-9E50-7C41777894FB}" type="pres">
      <dgm:prSet presAssocID="{77C3A871-694F-4AF1-8F4E-12F91A8D4174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C79E978B-CE97-43C9-BEB0-251419E04362}" type="pres">
      <dgm:prSet presAssocID="{4F87A49C-8069-4BD8-A8B8-50085FF47C2F}" presName="hierRoot1" presStyleCnt="0"/>
      <dgm:spPr/>
    </dgm:pt>
    <dgm:pt modelId="{6ECC6ABD-027B-4BDE-B200-C9B002FDADA6}" type="pres">
      <dgm:prSet presAssocID="{4F87A49C-8069-4BD8-A8B8-50085FF47C2F}" presName="composite" presStyleCnt="0"/>
      <dgm:spPr/>
    </dgm:pt>
    <dgm:pt modelId="{780534AB-75B6-4643-AE92-FD7E8BB57771}" type="pres">
      <dgm:prSet presAssocID="{4F87A49C-8069-4BD8-A8B8-50085FF47C2F}" presName="background" presStyleLbl="node0" presStyleIdx="0" presStyleCnt="3"/>
      <dgm:spPr/>
    </dgm:pt>
    <dgm:pt modelId="{D5CFE924-A3A9-48F6-A0C4-907CE0C7B341}" type="pres">
      <dgm:prSet presAssocID="{4F87A49C-8069-4BD8-A8B8-50085FF47C2F}" presName="text" presStyleLbl="fgAcc0" presStyleIdx="0" presStyleCnt="3">
        <dgm:presLayoutVars>
          <dgm:chPref val="3"/>
        </dgm:presLayoutVars>
      </dgm:prSet>
      <dgm:spPr/>
    </dgm:pt>
    <dgm:pt modelId="{3FF96A3D-58D2-4031-BEE0-DB191FCBE59A}" type="pres">
      <dgm:prSet presAssocID="{4F87A49C-8069-4BD8-A8B8-50085FF47C2F}" presName="hierChild2" presStyleCnt="0"/>
      <dgm:spPr/>
    </dgm:pt>
    <dgm:pt modelId="{A983956F-D261-4DAB-8704-99CBABDDCCAC}" type="pres">
      <dgm:prSet presAssocID="{6D402107-6078-45F9-B84F-A268064F02FF}" presName="hierRoot1" presStyleCnt="0"/>
      <dgm:spPr/>
    </dgm:pt>
    <dgm:pt modelId="{B3D9E322-62E3-484A-9D93-5672DEF935BC}" type="pres">
      <dgm:prSet presAssocID="{6D402107-6078-45F9-B84F-A268064F02FF}" presName="composite" presStyleCnt="0"/>
      <dgm:spPr/>
    </dgm:pt>
    <dgm:pt modelId="{70D7B09A-372A-440F-9DEB-BA18F9FC0CC4}" type="pres">
      <dgm:prSet presAssocID="{6D402107-6078-45F9-B84F-A268064F02FF}" presName="background" presStyleLbl="node0" presStyleIdx="1" presStyleCnt="3"/>
      <dgm:spPr/>
    </dgm:pt>
    <dgm:pt modelId="{362A8B6A-11C3-4779-A291-3C526B57BEB3}" type="pres">
      <dgm:prSet presAssocID="{6D402107-6078-45F9-B84F-A268064F02FF}" presName="text" presStyleLbl="fgAcc0" presStyleIdx="1" presStyleCnt="3">
        <dgm:presLayoutVars>
          <dgm:chPref val="3"/>
        </dgm:presLayoutVars>
      </dgm:prSet>
      <dgm:spPr/>
    </dgm:pt>
    <dgm:pt modelId="{B4961C46-709A-4222-85B2-B275F3A84CDD}" type="pres">
      <dgm:prSet presAssocID="{6D402107-6078-45F9-B84F-A268064F02FF}" presName="hierChild2" presStyleCnt="0"/>
      <dgm:spPr/>
    </dgm:pt>
    <dgm:pt modelId="{15D7D71B-785F-4423-B1F7-A72BFF29268F}" type="pres">
      <dgm:prSet presAssocID="{BB946BB0-00EC-4232-B565-BC447A57C052}" presName="hierRoot1" presStyleCnt="0"/>
      <dgm:spPr/>
    </dgm:pt>
    <dgm:pt modelId="{705FCFF6-333B-43CB-AC54-3AE7D51E3384}" type="pres">
      <dgm:prSet presAssocID="{BB946BB0-00EC-4232-B565-BC447A57C052}" presName="composite" presStyleCnt="0"/>
      <dgm:spPr/>
    </dgm:pt>
    <dgm:pt modelId="{C4E2464F-EACA-4BCD-9676-E327B22E35AE}" type="pres">
      <dgm:prSet presAssocID="{BB946BB0-00EC-4232-B565-BC447A57C052}" presName="background" presStyleLbl="node0" presStyleIdx="2" presStyleCnt="3"/>
      <dgm:spPr/>
    </dgm:pt>
    <dgm:pt modelId="{3063293C-718F-4D31-A6C8-EC5A10E9C8A1}" type="pres">
      <dgm:prSet presAssocID="{BB946BB0-00EC-4232-B565-BC447A57C052}" presName="text" presStyleLbl="fgAcc0" presStyleIdx="2" presStyleCnt="3">
        <dgm:presLayoutVars>
          <dgm:chPref val="3"/>
        </dgm:presLayoutVars>
      </dgm:prSet>
      <dgm:spPr/>
    </dgm:pt>
    <dgm:pt modelId="{BE401381-C4CF-42F2-BBDC-41ED4731ED73}" type="pres">
      <dgm:prSet presAssocID="{BB946BB0-00EC-4232-B565-BC447A57C052}" presName="hierChild2" presStyleCnt="0"/>
      <dgm:spPr/>
    </dgm:pt>
  </dgm:ptLst>
  <dgm:cxnLst>
    <dgm:cxn modelId="{F471C418-055A-450E-AF8A-F58FB969BA9D}" srcId="{77C3A871-694F-4AF1-8F4E-12F91A8D4174}" destId="{BB946BB0-00EC-4232-B565-BC447A57C052}" srcOrd="2" destOrd="0" parTransId="{1D40AF90-81BE-4919-AF1A-32B429227DB6}" sibTransId="{51C14200-1B01-4126-ACDA-7191F420C5FA}"/>
    <dgm:cxn modelId="{4E3A0E1E-BBD1-4FAB-9350-5CB6C5099481}" type="presOf" srcId="{BB946BB0-00EC-4232-B565-BC447A57C052}" destId="{3063293C-718F-4D31-A6C8-EC5A10E9C8A1}" srcOrd="0" destOrd="0" presId="urn:microsoft.com/office/officeart/2005/8/layout/hierarchy1"/>
    <dgm:cxn modelId="{0A29626F-E2E1-44D8-9EC1-669EF42336AA}" srcId="{77C3A871-694F-4AF1-8F4E-12F91A8D4174}" destId="{4F87A49C-8069-4BD8-A8B8-50085FF47C2F}" srcOrd="0" destOrd="0" parTransId="{767C51E3-70A8-4B16-8764-B75E002F8D8F}" sibTransId="{2B6815A8-5398-48ED-AAD5-DF0A22121862}"/>
    <dgm:cxn modelId="{DA7BEA54-00C2-453A-A1E7-5EE946E5552C}" type="presOf" srcId="{6D402107-6078-45F9-B84F-A268064F02FF}" destId="{362A8B6A-11C3-4779-A291-3C526B57BEB3}" srcOrd="0" destOrd="0" presId="urn:microsoft.com/office/officeart/2005/8/layout/hierarchy1"/>
    <dgm:cxn modelId="{FD87A09C-F136-4748-8945-505EF26BF3EA}" type="presOf" srcId="{77C3A871-694F-4AF1-8F4E-12F91A8D4174}" destId="{FC71AE4B-4444-4669-9E50-7C41777894FB}" srcOrd="0" destOrd="0" presId="urn:microsoft.com/office/officeart/2005/8/layout/hierarchy1"/>
    <dgm:cxn modelId="{A0FA56CF-6847-4E7D-910B-544EBD634E53}" srcId="{77C3A871-694F-4AF1-8F4E-12F91A8D4174}" destId="{6D402107-6078-45F9-B84F-A268064F02FF}" srcOrd="1" destOrd="0" parTransId="{13E701D7-EA92-4927-8104-D3A0098D98CD}" sibTransId="{5BBAEE92-542C-4D0A-99AE-1D704FEB2B4F}"/>
    <dgm:cxn modelId="{AFCE1DD3-9D3D-4ABD-8B57-E37B4BB252B2}" type="presOf" srcId="{4F87A49C-8069-4BD8-A8B8-50085FF47C2F}" destId="{D5CFE924-A3A9-48F6-A0C4-907CE0C7B341}" srcOrd="0" destOrd="0" presId="urn:microsoft.com/office/officeart/2005/8/layout/hierarchy1"/>
    <dgm:cxn modelId="{BDE02053-6104-4926-8A34-ECA2D0FF4069}" type="presParOf" srcId="{FC71AE4B-4444-4669-9E50-7C41777894FB}" destId="{C79E978B-CE97-43C9-BEB0-251419E04362}" srcOrd="0" destOrd="0" presId="urn:microsoft.com/office/officeart/2005/8/layout/hierarchy1"/>
    <dgm:cxn modelId="{23A8EF4B-B5FB-49BD-9508-369902F1D5CF}" type="presParOf" srcId="{C79E978B-CE97-43C9-BEB0-251419E04362}" destId="{6ECC6ABD-027B-4BDE-B200-C9B002FDADA6}" srcOrd="0" destOrd="0" presId="urn:microsoft.com/office/officeart/2005/8/layout/hierarchy1"/>
    <dgm:cxn modelId="{4BD3EF1D-1403-48F0-A6E3-88755B3CF70E}" type="presParOf" srcId="{6ECC6ABD-027B-4BDE-B200-C9B002FDADA6}" destId="{780534AB-75B6-4643-AE92-FD7E8BB57771}" srcOrd="0" destOrd="0" presId="urn:microsoft.com/office/officeart/2005/8/layout/hierarchy1"/>
    <dgm:cxn modelId="{EA00549B-53A9-4640-8956-C7AD20E87C96}" type="presParOf" srcId="{6ECC6ABD-027B-4BDE-B200-C9B002FDADA6}" destId="{D5CFE924-A3A9-48F6-A0C4-907CE0C7B341}" srcOrd="1" destOrd="0" presId="urn:microsoft.com/office/officeart/2005/8/layout/hierarchy1"/>
    <dgm:cxn modelId="{DFD5F82B-F065-460F-99B7-62661FB7FACD}" type="presParOf" srcId="{C79E978B-CE97-43C9-BEB0-251419E04362}" destId="{3FF96A3D-58D2-4031-BEE0-DB191FCBE59A}" srcOrd="1" destOrd="0" presId="urn:microsoft.com/office/officeart/2005/8/layout/hierarchy1"/>
    <dgm:cxn modelId="{18972994-00B3-491D-ABA8-C3CD08F08DE9}" type="presParOf" srcId="{FC71AE4B-4444-4669-9E50-7C41777894FB}" destId="{A983956F-D261-4DAB-8704-99CBABDDCCAC}" srcOrd="1" destOrd="0" presId="urn:microsoft.com/office/officeart/2005/8/layout/hierarchy1"/>
    <dgm:cxn modelId="{13CA2DBA-98FC-4CA3-90DE-8ED00D17F6BA}" type="presParOf" srcId="{A983956F-D261-4DAB-8704-99CBABDDCCAC}" destId="{B3D9E322-62E3-484A-9D93-5672DEF935BC}" srcOrd="0" destOrd="0" presId="urn:microsoft.com/office/officeart/2005/8/layout/hierarchy1"/>
    <dgm:cxn modelId="{03977E45-0EAF-40BC-B29D-6D9C16C995E7}" type="presParOf" srcId="{B3D9E322-62E3-484A-9D93-5672DEF935BC}" destId="{70D7B09A-372A-440F-9DEB-BA18F9FC0CC4}" srcOrd="0" destOrd="0" presId="urn:microsoft.com/office/officeart/2005/8/layout/hierarchy1"/>
    <dgm:cxn modelId="{413D6013-D170-4E64-948A-CB1A1AA2B3AB}" type="presParOf" srcId="{B3D9E322-62E3-484A-9D93-5672DEF935BC}" destId="{362A8B6A-11C3-4779-A291-3C526B57BEB3}" srcOrd="1" destOrd="0" presId="urn:microsoft.com/office/officeart/2005/8/layout/hierarchy1"/>
    <dgm:cxn modelId="{C9535C47-8E9E-438E-9E72-649E5BB88232}" type="presParOf" srcId="{A983956F-D261-4DAB-8704-99CBABDDCCAC}" destId="{B4961C46-709A-4222-85B2-B275F3A84CDD}" srcOrd="1" destOrd="0" presId="urn:microsoft.com/office/officeart/2005/8/layout/hierarchy1"/>
    <dgm:cxn modelId="{50C0CDE2-0636-4A2F-938C-820BE6CB2399}" type="presParOf" srcId="{FC71AE4B-4444-4669-9E50-7C41777894FB}" destId="{15D7D71B-785F-4423-B1F7-A72BFF29268F}" srcOrd="2" destOrd="0" presId="urn:microsoft.com/office/officeart/2005/8/layout/hierarchy1"/>
    <dgm:cxn modelId="{16E71A42-ACCF-4EF8-967D-44DB32AD0E94}" type="presParOf" srcId="{15D7D71B-785F-4423-B1F7-A72BFF29268F}" destId="{705FCFF6-333B-43CB-AC54-3AE7D51E3384}" srcOrd="0" destOrd="0" presId="urn:microsoft.com/office/officeart/2005/8/layout/hierarchy1"/>
    <dgm:cxn modelId="{F6CB20D8-54EF-4448-B59B-3A75F4C36A1B}" type="presParOf" srcId="{705FCFF6-333B-43CB-AC54-3AE7D51E3384}" destId="{C4E2464F-EACA-4BCD-9676-E327B22E35AE}" srcOrd="0" destOrd="0" presId="urn:microsoft.com/office/officeart/2005/8/layout/hierarchy1"/>
    <dgm:cxn modelId="{F17D4868-A46C-414C-8049-688E4431EB48}" type="presParOf" srcId="{705FCFF6-333B-43CB-AC54-3AE7D51E3384}" destId="{3063293C-718F-4D31-A6C8-EC5A10E9C8A1}" srcOrd="1" destOrd="0" presId="urn:microsoft.com/office/officeart/2005/8/layout/hierarchy1"/>
    <dgm:cxn modelId="{E78BA57C-5529-47B2-8A54-69DC547A49D1}" type="presParOf" srcId="{15D7D71B-785F-4423-B1F7-A72BFF29268F}" destId="{BE401381-C4CF-42F2-BBDC-41ED4731ED73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AA37E6A-C44C-4CCF-8839-D325DADA37E8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0A708553-6498-45C6-AFA3-D39CC1F8EE42}">
      <dgm:prSet/>
      <dgm:spPr/>
      <dgm:t>
        <a:bodyPr/>
        <a:lstStyle/>
        <a:p>
          <a:r>
            <a:rPr lang="en-US"/>
            <a:t>Frage: Wen? Was?</a:t>
          </a:r>
        </a:p>
      </dgm:t>
    </dgm:pt>
    <dgm:pt modelId="{7D5F5825-2506-4ACB-8F09-A5A233F57C0F}" type="parTrans" cxnId="{31397F78-783B-4627-B76B-0BA570186A7F}">
      <dgm:prSet/>
      <dgm:spPr/>
      <dgm:t>
        <a:bodyPr/>
        <a:lstStyle/>
        <a:p>
          <a:endParaRPr lang="en-US"/>
        </a:p>
      </dgm:t>
    </dgm:pt>
    <dgm:pt modelId="{F3409512-98F7-4AE8-B07D-7DCF7C66A479}" type="sibTrans" cxnId="{31397F78-783B-4627-B76B-0BA570186A7F}">
      <dgm:prSet/>
      <dgm:spPr/>
      <dgm:t>
        <a:bodyPr/>
        <a:lstStyle/>
        <a:p>
          <a:endParaRPr lang="en-US"/>
        </a:p>
      </dgm:t>
    </dgm:pt>
    <dgm:pt modelId="{CD75F867-97F4-4AE1-A5B0-DF31362D2A82}">
      <dgm:prSet/>
      <dgm:spPr/>
      <dgm:t>
        <a:bodyPr/>
        <a:lstStyle/>
        <a:p>
          <a:r>
            <a:rPr lang="en-US"/>
            <a:t>Funktion: direktes Objekt</a:t>
          </a:r>
        </a:p>
      </dgm:t>
    </dgm:pt>
    <dgm:pt modelId="{BEDD04D0-D046-4161-8AE8-085B6F18B1DC}" type="parTrans" cxnId="{73B073D4-3920-4246-A717-74CDBB4D3291}">
      <dgm:prSet/>
      <dgm:spPr/>
      <dgm:t>
        <a:bodyPr/>
        <a:lstStyle/>
        <a:p>
          <a:endParaRPr lang="en-US"/>
        </a:p>
      </dgm:t>
    </dgm:pt>
    <dgm:pt modelId="{2EA18AFA-88D8-4633-B98B-E44843D6AB0E}" type="sibTrans" cxnId="{73B073D4-3920-4246-A717-74CDBB4D3291}">
      <dgm:prSet/>
      <dgm:spPr/>
      <dgm:t>
        <a:bodyPr/>
        <a:lstStyle/>
        <a:p>
          <a:endParaRPr lang="en-US"/>
        </a:p>
      </dgm:t>
    </dgm:pt>
    <dgm:pt modelId="{C8C9BA3A-BEF5-44D2-850C-431736F3CFD4}">
      <dgm:prSet/>
      <dgm:spPr/>
      <dgm:t>
        <a:bodyPr/>
        <a:lstStyle/>
        <a:p>
          <a:r>
            <a:rPr lang="en-US"/>
            <a:t>Beispiel: Ich lese das Buch.</a:t>
          </a:r>
        </a:p>
      </dgm:t>
    </dgm:pt>
    <dgm:pt modelId="{BD00EC7D-5434-4CE5-BC60-C9C7B57AE1EE}" type="parTrans" cxnId="{5492F404-E9DC-4DF4-97D7-7D309593106D}">
      <dgm:prSet/>
      <dgm:spPr/>
      <dgm:t>
        <a:bodyPr/>
        <a:lstStyle/>
        <a:p>
          <a:endParaRPr lang="en-US"/>
        </a:p>
      </dgm:t>
    </dgm:pt>
    <dgm:pt modelId="{0E5B5A92-4D79-4634-A357-35E27ADD6B7B}" type="sibTrans" cxnId="{5492F404-E9DC-4DF4-97D7-7D309593106D}">
      <dgm:prSet/>
      <dgm:spPr/>
      <dgm:t>
        <a:bodyPr/>
        <a:lstStyle/>
        <a:p>
          <a:endParaRPr lang="en-US"/>
        </a:p>
      </dgm:t>
    </dgm:pt>
    <dgm:pt modelId="{966F5ED4-B77E-49B5-83DB-0432D88A02D4}" type="pres">
      <dgm:prSet presAssocID="{3AA37E6A-C44C-4CCF-8839-D325DADA37E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67C9C660-EB5C-41F2-85FB-0567DE18A8EE}" type="pres">
      <dgm:prSet presAssocID="{0A708553-6498-45C6-AFA3-D39CC1F8EE42}" presName="hierRoot1" presStyleCnt="0"/>
      <dgm:spPr/>
    </dgm:pt>
    <dgm:pt modelId="{2CA00395-6A7A-4735-AA1A-DEEFA333AAC1}" type="pres">
      <dgm:prSet presAssocID="{0A708553-6498-45C6-AFA3-D39CC1F8EE42}" presName="composite" presStyleCnt="0"/>
      <dgm:spPr/>
    </dgm:pt>
    <dgm:pt modelId="{4007723D-33C0-49EB-84F5-36A1209AB689}" type="pres">
      <dgm:prSet presAssocID="{0A708553-6498-45C6-AFA3-D39CC1F8EE42}" presName="background" presStyleLbl="node0" presStyleIdx="0" presStyleCnt="3"/>
      <dgm:spPr/>
    </dgm:pt>
    <dgm:pt modelId="{55F224C7-30C8-479B-8C6D-619E8A531996}" type="pres">
      <dgm:prSet presAssocID="{0A708553-6498-45C6-AFA3-D39CC1F8EE42}" presName="text" presStyleLbl="fgAcc0" presStyleIdx="0" presStyleCnt="3">
        <dgm:presLayoutVars>
          <dgm:chPref val="3"/>
        </dgm:presLayoutVars>
      </dgm:prSet>
      <dgm:spPr/>
    </dgm:pt>
    <dgm:pt modelId="{6942D77F-BFE6-400F-822F-73CA32FB6814}" type="pres">
      <dgm:prSet presAssocID="{0A708553-6498-45C6-AFA3-D39CC1F8EE42}" presName="hierChild2" presStyleCnt="0"/>
      <dgm:spPr/>
    </dgm:pt>
    <dgm:pt modelId="{15F310AE-9DC0-4A74-867C-A579AAD80FA8}" type="pres">
      <dgm:prSet presAssocID="{CD75F867-97F4-4AE1-A5B0-DF31362D2A82}" presName="hierRoot1" presStyleCnt="0"/>
      <dgm:spPr/>
    </dgm:pt>
    <dgm:pt modelId="{9EB61575-F26B-4AC1-8005-96312A075AAC}" type="pres">
      <dgm:prSet presAssocID="{CD75F867-97F4-4AE1-A5B0-DF31362D2A82}" presName="composite" presStyleCnt="0"/>
      <dgm:spPr/>
    </dgm:pt>
    <dgm:pt modelId="{E98ACAC7-0707-44AF-96AE-2C90798664F4}" type="pres">
      <dgm:prSet presAssocID="{CD75F867-97F4-4AE1-A5B0-DF31362D2A82}" presName="background" presStyleLbl="node0" presStyleIdx="1" presStyleCnt="3"/>
      <dgm:spPr/>
    </dgm:pt>
    <dgm:pt modelId="{725A72FA-CC2D-487F-98E1-6266B5C0ABDB}" type="pres">
      <dgm:prSet presAssocID="{CD75F867-97F4-4AE1-A5B0-DF31362D2A82}" presName="text" presStyleLbl="fgAcc0" presStyleIdx="1" presStyleCnt="3">
        <dgm:presLayoutVars>
          <dgm:chPref val="3"/>
        </dgm:presLayoutVars>
      </dgm:prSet>
      <dgm:spPr/>
    </dgm:pt>
    <dgm:pt modelId="{227291BF-9921-492D-A259-2B8A198A0FD2}" type="pres">
      <dgm:prSet presAssocID="{CD75F867-97F4-4AE1-A5B0-DF31362D2A82}" presName="hierChild2" presStyleCnt="0"/>
      <dgm:spPr/>
    </dgm:pt>
    <dgm:pt modelId="{8306F940-D97D-4216-A113-AF55456B7F0B}" type="pres">
      <dgm:prSet presAssocID="{C8C9BA3A-BEF5-44D2-850C-431736F3CFD4}" presName="hierRoot1" presStyleCnt="0"/>
      <dgm:spPr/>
    </dgm:pt>
    <dgm:pt modelId="{5FC8812A-5F86-4DB3-A8FB-7E8C1C9AD308}" type="pres">
      <dgm:prSet presAssocID="{C8C9BA3A-BEF5-44D2-850C-431736F3CFD4}" presName="composite" presStyleCnt="0"/>
      <dgm:spPr/>
    </dgm:pt>
    <dgm:pt modelId="{BD167496-7E98-4FC7-AD30-0F00B4DC456B}" type="pres">
      <dgm:prSet presAssocID="{C8C9BA3A-BEF5-44D2-850C-431736F3CFD4}" presName="background" presStyleLbl="node0" presStyleIdx="2" presStyleCnt="3"/>
      <dgm:spPr/>
    </dgm:pt>
    <dgm:pt modelId="{24DE952E-4DEE-4151-8320-999691AADDC4}" type="pres">
      <dgm:prSet presAssocID="{C8C9BA3A-BEF5-44D2-850C-431736F3CFD4}" presName="text" presStyleLbl="fgAcc0" presStyleIdx="2" presStyleCnt="3">
        <dgm:presLayoutVars>
          <dgm:chPref val="3"/>
        </dgm:presLayoutVars>
      </dgm:prSet>
      <dgm:spPr/>
    </dgm:pt>
    <dgm:pt modelId="{51FB37F9-7721-4F0B-B5A5-B21CE44F5952}" type="pres">
      <dgm:prSet presAssocID="{C8C9BA3A-BEF5-44D2-850C-431736F3CFD4}" presName="hierChild2" presStyleCnt="0"/>
      <dgm:spPr/>
    </dgm:pt>
  </dgm:ptLst>
  <dgm:cxnLst>
    <dgm:cxn modelId="{5492F404-E9DC-4DF4-97D7-7D309593106D}" srcId="{3AA37E6A-C44C-4CCF-8839-D325DADA37E8}" destId="{C8C9BA3A-BEF5-44D2-850C-431736F3CFD4}" srcOrd="2" destOrd="0" parTransId="{BD00EC7D-5434-4CE5-BC60-C9C7B57AE1EE}" sibTransId="{0E5B5A92-4D79-4634-A357-35E27ADD6B7B}"/>
    <dgm:cxn modelId="{162BF20B-ECE7-42C2-98C1-2A9CCD404434}" type="presOf" srcId="{CD75F867-97F4-4AE1-A5B0-DF31362D2A82}" destId="{725A72FA-CC2D-487F-98E1-6266B5C0ABDB}" srcOrd="0" destOrd="0" presId="urn:microsoft.com/office/officeart/2005/8/layout/hierarchy1"/>
    <dgm:cxn modelId="{35ED5D20-C336-464B-B35F-C9A15D1A6B16}" type="presOf" srcId="{C8C9BA3A-BEF5-44D2-850C-431736F3CFD4}" destId="{24DE952E-4DEE-4151-8320-999691AADDC4}" srcOrd="0" destOrd="0" presId="urn:microsoft.com/office/officeart/2005/8/layout/hierarchy1"/>
    <dgm:cxn modelId="{C52F7063-65A5-4C0C-B7DB-123674C3EAC3}" type="presOf" srcId="{0A708553-6498-45C6-AFA3-D39CC1F8EE42}" destId="{55F224C7-30C8-479B-8C6D-619E8A531996}" srcOrd="0" destOrd="0" presId="urn:microsoft.com/office/officeart/2005/8/layout/hierarchy1"/>
    <dgm:cxn modelId="{31397F78-783B-4627-B76B-0BA570186A7F}" srcId="{3AA37E6A-C44C-4CCF-8839-D325DADA37E8}" destId="{0A708553-6498-45C6-AFA3-D39CC1F8EE42}" srcOrd="0" destOrd="0" parTransId="{7D5F5825-2506-4ACB-8F09-A5A233F57C0F}" sibTransId="{F3409512-98F7-4AE8-B07D-7DCF7C66A479}"/>
    <dgm:cxn modelId="{73B073D4-3920-4246-A717-74CDBB4D3291}" srcId="{3AA37E6A-C44C-4CCF-8839-D325DADA37E8}" destId="{CD75F867-97F4-4AE1-A5B0-DF31362D2A82}" srcOrd="1" destOrd="0" parTransId="{BEDD04D0-D046-4161-8AE8-085B6F18B1DC}" sibTransId="{2EA18AFA-88D8-4633-B98B-E44843D6AB0E}"/>
    <dgm:cxn modelId="{DEF931F5-7EC8-41BE-B010-608268CBED45}" type="presOf" srcId="{3AA37E6A-C44C-4CCF-8839-D325DADA37E8}" destId="{966F5ED4-B77E-49B5-83DB-0432D88A02D4}" srcOrd="0" destOrd="0" presId="urn:microsoft.com/office/officeart/2005/8/layout/hierarchy1"/>
    <dgm:cxn modelId="{5C36A13B-6D7D-464D-89DB-4102C2C72736}" type="presParOf" srcId="{966F5ED4-B77E-49B5-83DB-0432D88A02D4}" destId="{67C9C660-EB5C-41F2-85FB-0567DE18A8EE}" srcOrd="0" destOrd="0" presId="urn:microsoft.com/office/officeart/2005/8/layout/hierarchy1"/>
    <dgm:cxn modelId="{AFA7E264-F772-4A24-A9A5-E6B34EDBF32F}" type="presParOf" srcId="{67C9C660-EB5C-41F2-85FB-0567DE18A8EE}" destId="{2CA00395-6A7A-4735-AA1A-DEEFA333AAC1}" srcOrd="0" destOrd="0" presId="urn:microsoft.com/office/officeart/2005/8/layout/hierarchy1"/>
    <dgm:cxn modelId="{8FBEDD5F-9AD4-4600-ADA9-FCFCDE445BE3}" type="presParOf" srcId="{2CA00395-6A7A-4735-AA1A-DEEFA333AAC1}" destId="{4007723D-33C0-49EB-84F5-36A1209AB689}" srcOrd="0" destOrd="0" presId="urn:microsoft.com/office/officeart/2005/8/layout/hierarchy1"/>
    <dgm:cxn modelId="{BF7F8E3A-7AB9-4B37-9E59-6BFA26715C58}" type="presParOf" srcId="{2CA00395-6A7A-4735-AA1A-DEEFA333AAC1}" destId="{55F224C7-30C8-479B-8C6D-619E8A531996}" srcOrd="1" destOrd="0" presId="urn:microsoft.com/office/officeart/2005/8/layout/hierarchy1"/>
    <dgm:cxn modelId="{43744012-AD58-4447-BC59-6889B9D8964F}" type="presParOf" srcId="{67C9C660-EB5C-41F2-85FB-0567DE18A8EE}" destId="{6942D77F-BFE6-400F-822F-73CA32FB6814}" srcOrd="1" destOrd="0" presId="urn:microsoft.com/office/officeart/2005/8/layout/hierarchy1"/>
    <dgm:cxn modelId="{9CFE19DB-FB37-430A-8789-66F1C6B577F9}" type="presParOf" srcId="{966F5ED4-B77E-49B5-83DB-0432D88A02D4}" destId="{15F310AE-9DC0-4A74-867C-A579AAD80FA8}" srcOrd="1" destOrd="0" presId="urn:microsoft.com/office/officeart/2005/8/layout/hierarchy1"/>
    <dgm:cxn modelId="{EA5A3CF3-91D3-45B9-811A-D603ED06ADA9}" type="presParOf" srcId="{15F310AE-9DC0-4A74-867C-A579AAD80FA8}" destId="{9EB61575-F26B-4AC1-8005-96312A075AAC}" srcOrd="0" destOrd="0" presId="urn:microsoft.com/office/officeart/2005/8/layout/hierarchy1"/>
    <dgm:cxn modelId="{612452F7-4840-4F57-810E-5ABC47235E1A}" type="presParOf" srcId="{9EB61575-F26B-4AC1-8005-96312A075AAC}" destId="{E98ACAC7-0707-44AF-96AE-2C90798664F4}" srcOrd="0" destOrd="0" presId="urn:microsoft.com/office/officeart/2005/8/layout/hierarchy1"/>
    <dgm:cxn modelId="{188DFBA5-6589-4AA1-8D04-978675B0047A}" type="presParOf" srcId="{9EB61575-F26B-4AC1-8005-96312A075AAC}" destId="{725A72FA-CC2D-487F-98E1-6266B5C0ABDB}" srcOrd="1" destOrd="0" presId="urn:microsoft.com/office/officeart/2005/8/layout/hierarchy1"/>
    <dgm:cxn modelId="{4DEF418A-A131-4228-B6F0-B83A1CBE0520}" type="presParOf" srcId="{15F310AE-9DC0-4A74-867C-A579AAD80FA8}" destId="{227291BF-9921-492D-A259-2B8A198A0FD2}" srcOrd="1" destOrd="0" presId="urn:microsoft.com/office/officeart/2005/8/layout/hierarchy1"/>
    <dgm:cxn modelId="{FD2D005A-BDED-4E8B-9D93-EB10C34241E4}" type="presParOf" srcId="{966F5ED4-B77E-49B5-83DB-0432D88A02D4}" destId="{8306F940-D97D-4216-A113-AF55456B7F0B}" srcOrd="2" destOrd="0" presId="urn:microsoft.com/office/officeart/2005/8/layout/hierarchy1"/>
    <dgm:cxn modelId="{55783F8E-DB53-4573-B19C-68D6AA8BB078}" type="presParOf" srcId="{8306F940-D97D-4216-A113-AF55456B7F0B}" destId="{5FC8812A-5F86-4DB3-A8FB-7E8C1C9AD308}" srcOrd="0" destOrd="0" presId="urn:microsoft.com/office/officeart/2005/8/layout/hierarchy1"/>
    <dgm:cxn modelId="{A675256B-B3DF-4B39-84E7-87F8B1024299}" type="presParOf" srcId="{5FC8812A-5F86-4DB3-A8FB-7E8C1C9AD308}" destId="{BD167496-7E98-4FC7-AD30-0F00B4DC456B}" srcOrd="0" destOrd="0" presId="urn:microsoft.com/office/officeart/2005/8/layout/hierarchy1"/>
    <dgm:cxn modelId="{1289A3D3-E22A-4731-965A-0C75DB1F5FF5}" type="presParOf" srcId="{5FC8812A-5F86-4DB3-A8FB-7E8C1C9AD308}" destId="{24DE952E-4DEE-4151-8320-999691AADDC4}" srcOrd="1" destOrd="0" presId="urn:microsoft.com/office/officeart/2005/8/layout/hierarchy1"/>
    <dgm:cxn modelId="{5C9963C3-129D-42A2-A309-E457E1B53164}" type="presParOf" srcId="{8306F940-D97D-4216-A113-AF55456B7F0B}" destId="{51FB37F9-7721-4F0B-B5A5-B21CE44F5952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E86241EB-3602-4ED2-B5D8-CD3D202DC53E}" type="doc">
      <dgm:prSet loTypeId="urn:microsoft.com/office/officeart/2005/8/layout/hierarchy1" loCatId="hierarchy" qsTypeId="urn:microsoft.com/office/officeart/2005/8/quickstyle/simple1" qsCatId="simple" csTypeId="urn:microsoft.com/office/officeart/2005/8/colors/accent4_2" csCatId="accent4"/>
      <dgm:spPr/>
      <dgm:t>
        <a:bodyPr/>
        <a:lstStyle/>
        <a:p>
          <a:endParaRPr lang="en-US"/>
        </a:p>
      </dgm:t>
    </dgm:pt>
    <dgm:pt modelId="{1474E724-29F1-4499-9001-EF1A3D09D5DF}">
      <dgm:prSet/>
      <dgm:spPr/>
      <dgm:t>
        <a:bodyPr/>
        <a:lstStyle/>
        <a:p>
          <a:r>
            <a:rPr lang="en-US"/>
            <a:t>Frage: Wem?</a:t>
          </a:r>
        </a:p>
      </dgm:t>
    </dgm:pt>
    <dgm:pt modelId="{395142D4-3EBA-4AA0-A840-2B4AC5244A92}" type="parTrans" cxnId="{84BEEE2E-4728-4890-830F-C6C569D77939}">
      <dgm:prSet/>
      <dgm:spPr/>
      <dgm:t>
        <a:bodyPr/>
        <a:lstStyle/>
        <a:p>
          <a:endParaRPr lang="en-US"/>
        </a:p>
      </dgm:t>
    </dgm:pt>
    <dgm:pt modelId="{76D3515F-E0B8-4A92-961A-A6C020C8A326}" type="sibTrans" cxnId="{84BEEE2E-4728-4890-830F-C6C569D77939}">
      <dgm:prSet/>
      <dgm:spPr/>
      <dgm:t>
        <a:bodyPr/>
        <a:lstStyle/>
        <a:p>
          <a:endParaRPr lang="en-US"/>
        </a:p>
      </dgm:t>
    </dgm:pt>
    <dgm:pt modelId="{BC25936B-7CC1-4B41-AB03-8799BF755CA5}">
      <dgm:prSet/>
      <dgm:spPr/>
      <dgm:t>
        <a:bodyPr/>
        <a:lstStyle/>
        <a:p>
          <a:r>
            <a:rPr lang="en-US"/>
            <a:t>Funktion: indirektes Objekt</a:t>
          </a:r>
        </a:p>
      </dgm:t>
    </dgm:pt>
    <dgm:pt modelId="{85BB471E-55CB-40A9-90DE-525A2F0EDADB}" type="parTrans" cxnId="{590B22D5-C723-4AF4-B3FD-D4D43DD718C8}">
      <dgm:prSet/>
      <dgm:spPr/>
      <dgm:t>
        <a:bodyPr/>
        <a:lstStyle/>
        <a:p>
          <a:endParaRPr lang="en-US"/>
        </a:p>
      </dgm:t>
    </dgm:pt>
    <dgm:pt modelId="{BD2EFCB6-3313-4631-9114-202CCCF919B9}" type="sibTrans" cxnId="{590B22D5-C723-4AF4-B3FD-D4D43DD718C8}">
      <dgm:prSet/>
      <dgm:spPr/>
      <dgm:t>
        <a:bodyPr/>
        <a:lstStyle/>
        <a:p>
          <a:endParaRPr lang="en-US"/>
        </a:p>
      </dgm:t>
    </dgm:pt>
    <dgm:pt modelId="{8539E66E-48B5-4C31-AB1F-C19455C88510}">
      <dgm:prSet/>
      <dgm:spPr/>
      <dgm:t>
        <a:bodyPr/>
        <a:lstStyle/>
        <a:p>
          <a:r>
            <a:rPr lang="en-US"/>
            <a:t>Beispiel: Ich gebe dem Schüler das Buch.</a:t>
          </a:r>
        </a:p>
      </dgm:t>
    </dgm:pt>
    <dgm:pt modelId="{3EC29002-19E3-4247-892E-7AFCF86ECE3C}" type="parTrans" cxnId="{B2565A00-05CC-4338-8A4B-86A69CBF02F3}">
      <dgm:prSet/>
      <dgm:spPr/>
      <dgm:t>
        <a:bodyPr/>
        <a:lstStyle/>
        <a:p>
          <a:endParaRPr lang="en-US"/>
        </a:p>
      </dgm:t>
    </dgm:pt>
    <dgm:pt modelId="{9653059C-DCC5-46DD-B488-AE7F9984B293}" type="sibTrans" cxnId="{B2565A00-05CC-4338-8A4B-86A69CBF02F3}">
      <dgm:prSet/>
      <dgm:spPr/>
      <dgm:t>
        <a:bodyPr/>
        <a:lstStyle/>
        <a:p>
          <a:endParaRPr lang="en-US"/>
        </a:p>
      </dgm:t>
    </dgm:pt>
    <dgm:pt modelId="{7ED52D98-900C-4FD0-9906-8D7702F049E8}" type="pres">
      <dgm:prSet presAssocID="{E86241EB-3602-4ED2-B5D8-CD3D202DC53E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A82D816-1961-4B4A-A681-3FF33F83D0CC}" type="pres">
      <dgm:prSet presAssocID="{1474E724-29F1-4499-9001-EF1A3D09D5DF}" presName="hierRoot1" presStyleCnt="0"/>
      <dgm:spPr/>
    </dgm:pt>
    <dgm:pt modelId="{CE971D43-34A7-4C13-ABE2-E662F288B07E}" type="pres">
      <dgm:prSet presAssocID="{1474E724-29F1-4499-9001-EF1A3D09D5DF}" presName="composite" presStyleCnt="0"/>
      <dgm:spPr/>
    </dgm:pt>
    <dgm:pt modelId="{62A5590F-0589-4329-9E43-C7C9B6F701CB}" type="pres">
      <dgm:prSet presAssocID="{1474E724-29F1-4499-9001-EF1A3D09D5DF}" presName="background" presStyleLbl="node0" presStyleIdx="0" presStyleCnt="3"/>
      <dgm:spPr/>
    </dgm:pt>
    <dgm:pt modelId="{2F2BDCEF-08C8-4C2B-AFED-5EE813CD8EE4}" type="pres">
      <dgm:prSet presAssocID="{1474E724-29F1-4499-9001-EF1A3D09D5DF}" presName="text" presStyleLbl="fgAcc0" presStyleIdx="0" presStyleCnt="3">
        <dgm:presLayoutVars>
          <dgm:chPref val="3"/>
        </dgm:presLayoutVars>
      </dgm:prSet>
      <dgm:spPr/>
    </dgm:pt>
    <dgm:pt modelId="{5DD7904A-3CDB-4DEB-AC6B-4BBCA90E74BE}" type="pres">
      <dgm:prSet presAssocID="{1474E724-29F1-4499-9001-EF1A3D09D5DF}" presName="hierChild2" presStyleCnt="0"/>
      <dgm:spPr/>
    </dgm:pt>
    <dgm:pt modelId="{BF5894CE-857B-40A9-954A-15D29CCA5998}" type="pres">
      <dgm:prSet presAssocID="{BC25936B-7CC1-4B41-AB03-8799BF755CA5}" presName="hierRoot1" presStyleCnt="0"/>
      <dgm:spPr/>
    </dgm:pt>
    <dgm:pt modelId="{C5176E82-8808-4705-A53E-D1377163D698}" type="pres">
      <dgm:prSet presAssocID="{BC25936B-7CC1-4B41-AB03-8799BF755CA5}" presName="composite" presStyleCnt="0"/>
      <dgm:spPr/>
    </dgm:pt>
    <dgm:pt modelId="{F16A938C-710D-4FD4-A634-183308326643}" type="pres">
      <dgm:prSet presAssocID="{BC25936B-7CC1-4B41-AB03-8799BF755CA5}" presName="background" presStyleLbl="node0" presStyleIdx="1" presStyleCnt="3"/>
      <dgm:spPr/>
    </dgm:pt>
    <dgm:pt modelId="{B3189050-FAF3-4F73-9896-A12DE236AA9F}" type="pres">
      <dgm:prSet presAssocID="{BC25936B-7CC1-4B41-AB03-8799BF755CA5}" presName="text" presStyleLbl="fgAcc0" presStyleIdx="1" presStyleCnt="3">
        <dgm:presLayoutVars>
          <dgm:chPref val="3"/>
        </dgm:presLayoutVars>
      </dgm:prSet>
      <dgm:spPr/>
    </dgm:pt>
    <dgm:pt modelId="{6698D412-B7E0-40DD-9F4E-21944D960B26}" type="pres">
      <dgm:prSet presAssocID="{BC25936B-7CC1-4B41-AB03-8799BF755CA5}" presName="hierChild2" presStyleCnt="0"/>
      <dgm:spPr/>
    </dgm:pt>
    <dgm:pt modelId="{B16DD3C4-B0B8-451D-AA4E-13E235CEE43A}" type="pres">
      <dgm:prSet presAssocID="{8539E66E-48B5-4C31-AB1F-C19455C88510}" presName="hierRoot1" presStyleCnt="0"/>
      <dgm:spPr/>
    </dgm:pt>
    <dgm:pt modelId="{0A79A653-E62C-4BC2-ADF4-B2DE50B785AF}" type="pres">
      <dgm:prSet presAssocID="{8539E66E-48B5-4C31-AB1F-C19455C88510}" presName="composite" presStyleCnt="0"/>
      <dgm:spPr/>
    </dgm:pt>
    <dgm:pt modelId="{9D4A97B3-8AF5-4CDB-9402-344713450031}" type="pres">
      <dgm:prSet presAssocID="{8539E66E-48B5-4C31-AB1F-C19455C88510}" presName="background" presStyleLbl="node0" presStyleIdx="2" presStyleCnt="3"/>
      <dgm:spPr/>
    </dgm:pt>
    <dgm:pt modelId="{4B783FB1-8C76-45CF-BB8A-A4889CFE44EC}" type="pres">
      <dgm:prSet presAssocID="{8539E66E-48B5-4C31-AB1F-C19455C88510}" presName="text" presStyleLbl="fgAcc0" presStyleIdx="2" presStyleCnt="3">
        <dgm:presLayoutVars>
          <dgm:chPref val="3"/>
        </dgm:presLayoutVars>
      </dgm:prSet>
      <dgm:spPr/>
    </dgm:pt>
    <dgm:pt modelId="{80E5B610-E606-491C-9318-0373E402E6F9}" type="pres">
      <dgm:prSet presAssocID="{8539E66E-48B5-4C31-AB1F-C19455C88510}" presName="hierChild2" presStyleCnt="0"/>
      <dgm:spPr/>
    </dgm:pt>
  </dgm:ptLst>
  <dgm:cxnLst>
    <dgm:cxn modelId="{B2565A00-05CC-4338-8A4B-86A69CBF02F3}" srcId="{E86241EB-3602-4ED2-B5D8-CD3D202DC53E}" destId="{8539E66E-48B5-4C31-AB1F-C19455C88510}" srcOrd="2" destOrd="0" parTransId="{3EC29002-19E3-4247-892E-7AFCF86ECE3C}" sibTransId="{9653059C-DCC5-46DD-B488-AE7F9984B293}"/>
    <dgm:cxn modelId="{EE58A327-EF30-43E3-9616-904475B39DFD}" type="presOf" srcId="{E86241EB-3602-4ED2-B5D8-CD3D202DC53E}" destId="{7ED52D98-900C-4FD0-9906-8D7702F049E8}" srcOrd="0" destOrd="0" presId="urn:microsoft.com/office/officeart/2005/8/layout/hierarchy1"/>
    <dgm:cxn modelId="{84BEEE2E-4728-4890-830F-C6C569D77939}" srcId="{E86241EB-3602-4ED2-B5D8-CD3D202DC53E}" destId="{1474E724-29F1-4499-9001-EF1A3D09D5DF}" srcOrd="0" destOrd="0" parTransId="{395142D4-3EBA-4AA0-A840-2B4AC5244A92}" sibTransId="{76D3515F-E0B8-4A92-961A-A6C020C8A326}"/>
    <dgm:cxn modelId="{A4870977-7C92-468B-83ED-3DAFB4B5FF7C}" type="presOf" srcId="{8539E66E-48B5-4C31-AB1F-C19455C88510}" destId="{4B783FB1-8C76-45CF-BB8A-A4889CFE44EC}" srcOrd="0" destOrd="0" presId="urn:microsoft.com/office/officeart/2005/8/layout/hierarchy1"/>
    <dgm:cxn modelId="{47B96380-AE9E-4665-A688-CE1FB10254D9}" type="presOf" srcId="{1474E724-29F1-4499-9001-EF1A3D09D5DF}" destId="{2F2BDCEF-08C8-4C2B-AFED-5EE813CD8EE4}" srcOrd="0" destOrd="0" presId="urn:microsoft.com/office/officeart/2005/8/layout/hierarchy1"/>
    <dgm:cxn modelId="{590B22D5-C723-4AF4-B3FD-D4D43DD718C8}" srcId="{E86241EB-3602-4ED2-B5D8-CD3D202DC53E}" destId="{BC25936B-7CC1-4B41-AB03-8799BF755CA5}" srcOrd="1" destOrd="0" parTransId="{85BB471E-55CB-40A9-90DE-525A2F0EDADB}" sibTransId="{BD2EFCB6-3313-4631-9114-202CCCF919B9}"/>
    <dgm:cxn modelId="{B13317E7-FF7E-4EC8-84DE-36CE9DFD5AA0}" type="presOf" srcId="{BC25936B-7CC1-4B41-AB03-8799BF755CA5}" destId="{B3189050-FAF3-4F73-9896-A12DE236AA9F}" srcOrd="0" destOrd="0" presId="urn:microsoft.com/office/officeart/2005/8/layout/hierarchy1"/>
    <dgm:cxn modelId="{3069AFDA-226A-434C-9143-ABC8CDD83B7D}" type="presParOf" srcId="{7ED52D98-900C-4FD0-9906-8D7702F049E8}" destId="{BA82D816-1961-4B4A-A681-3FF33F83D0CC}" srcOrd="0" destOrd="0" presId="urn:microsoft.com/office/officeart/2005/8/layout/hierarchy1"/>
    <dgm:cxn modelId="{6409A425-8C58-4CB9-AC9C-D8566889632E}" type="presParOf" srcId="{BA82D816-1961-4B4A-A681-3FF33F83D0CC}" destId="{CE971D43-34A7-4C13-ABE2-E662F288B07E}" srcOrd="0" destOrd="0" presId="urn:microsoft.com/office/officeart/2005/8/layout/hierarchy1"/>
    <dgm:cxn modelId="{5CCABF68-5299-4C2A-8A92-08D6B21C62FE}" type="presParOf" srcId="{CE971D43-34A7-4C13-ABE2-E662F288B07E}" destId="{62A5590F-0589-4329-9E43-C7C9B6F701CB}" srcOrd="0" destOrd="0" presId="urn:microsoft.com/office/officeart/2005/8/layout/hierarchy1"/>
    <dgm:cxn modelId="{781D8E52-B9B1-45FE-AB25-FE15DDDF3345}" type="presParOf" srcId="{CE971D43-34A7-4C13-ABE2-E662F288B07E}" destId="{2F2BDCEF-08C8-4C2B-AFED-5EE813CD8EE4}" srcOrd="1" destOrd="0" presId="urn:microsoft.com/office/officeart/2005/8/layout/hierarchy1"/>
    <dgm:cxn modelId="{1E4DE95B-AAB3-41AD-9A43-52F6152EC0DB}" type="presParOf" srcId="{BA82D816-1961-4B4A-A681-3FF33F83D0CC}" destId="{5DD7904A-3CDB-4DEB-AC6B-4BBCA90E74BE}" srcOrd="1" destOrd="0" presId="urn:microsoft.com/office/officeart/2005/8/layout/hierarchy1"/>
    <dgm:cxn modelId="{A6666115-1B4C-47AF-987C-3AF83AF22092}" type="presParOf" srcId="{7ED52D98-900C-4FD0-9906-8D7702F049E8}" destId="{BF5894CE-857B-40A9-954A-15D29CCA5998}" srcOrd="1" destOrd="0" presId="urn:microsoft.com/office/officeart/2005/8/layout/hierarchy1"/>
    <dgm:cxn modelId="{6C94E76F-CC68-4412-A682-CFABD198941C}" type="presParOf" srcId="{BF5894CE-857B-40A9-954A-15D29CCA5998}" destId="{C5176E82-8808-4705-A53E-D1377163D698}" srcOrd="0" destOrd="0" presId="urn:microsoft.com/office/officeart/2005/8/layout/hierarchy1"/>
    <dgm:cxn modelId="{B9A4154C-0567-4C10-BBD1-ADFDA970A9DB}" type="presParOf" srcId="{C5176E82-8808-4705-A53E-D1377163D698}" destId="{F16A938C-710D-4FD4-A634-183308326643}" srcOrd="0" destOrd="0" presId="urn:microsoft.com/office/officeart/2005/8/layout/hierarchy1"/>
    <dgm:cxn modelId="{52650C1D-1F7E-44F6-8096-21969D81236B}" type="presParOf" srcId="{C5176E82-8808-4705-A53E-D1377163D698}" destId="{B3189050-FAF3-4F73-9896-A12DE236AA9F}" srcOrd="1" destOrd="0" presId="urn:microsoft.com/office/officeart/2005/8/layout/hierarchy1"/>
    <dgm:cxn modelId="{B1A31F2A-069C-4FFE-BDA4-0A67298EEB0E}" type="presParOf" srcId="{BF5894CE-857B-40A9-954A-15D29CCA5998}" destId="{6698D412-B7E0-40DD-9F4E-21944D960B26}" srcOrd="1" destOrd="0" presId="urn:microsoft.com/office/officeart/2005/8/layout/hierarchy1"/>
    <dgm:cxn modelId="{4467494C-F164-4811-BD58-B17E2BD48359}" type="presParOf" srcId="{7ED52D98-900C-4FD0-9906-8D7702F049E8}" destId="{B16DD3C4-B0B8-451D-AA4E-13E235CEE43A}" srcOrd="2" destOrd="0" presId="urn:microsoft.com/office/officeart/2005/8/layout/hierarchy1"/>
    <dgm:cxn modelId="{5377FAE3-1DDF-43F5-9FF5-95E143BE64B1}" type="presParOf" srcId="{B16DD3C4-B0B8-451D-AA4E-13E235CEE43A}" destId="{0A79A653-E62C-4BC2-ADF4-B2DE50B785AF}" srcOrd="0" destOrd="0" presId="urn:microsoft.com/office/officeart/2005/8/layout/hierarchy1"/>
    <dgm:cxn modelId="{07FAC35F-C831-4972-9DE9-7DE84C06896B}" type="presParOf" srcId="{0A79A653-E62C-4BC2-ADF4-B2DE50B785AF}" destId="{9D4A97B3-8AF5-4CDB-9402-344713450031}" srcOrd="0" destOrd="0" presId="urn:microsoft.com/office/officeart/2005/8/layout/hierarchy1"/>
    <dgm:cxn modelId="{2DAEA5C7-E861-4D73-BBE8-4A4E6F6ABBC0}" type="presParOf" srcId="{0A79A653-E62C-4BC2-ADF4-B2DE50B785AF}" destId="{4B783FB1-8C76-45CF-BB8A-A4889CFE44EC}" srcOrd="1" destOrd="0" presId="urn:microsoft.com/office/officeart/2005/8/layout/hierarchy1"/>
    <dgm:cxn modelId="{2E2E63B8-FF51-4110-9312-CDCBB67B7BA7}" type="presParOf" srcId="{B16DD3C4-B0B8-451D-AA4E-13E235CEE43A}" destId="{80E5B610-E606-491C-9318-0373E402E6F9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90B18ABA-4C7F-4FD8-AF8C-264CF70D3BC6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B034E77-4850-472F-BCCA-97DF6B19D13B}">
      <dgm:prSet/>
      <dgm:spPr/>
      <dgm:t>
        <a:bodyPr/>
        <a:lstStyle/>
        <a:p>
          <a:r>
            <a:rPr lang="en-US"/>
            <a:t>Frage: Wessen?</a:t>
          </a:r>
        </a:p>
      </dgm:t>
    </dgm:pt>
    <dgm:pt modelId="{95C7E5DA-23CA-4CCE-B616-5848F3DCA7B7}" type="parTrans" cxnId="{1B2489A7-4541-48E9-B2ED-BD7E35FF5957}">
      <dgm:prSet/>
      <dgm:spPr/>
      <dgm:t>
        <a:bodyPr/>
        <a:lstStyle/>
        <a:p>
          <a:endParaRPr lang="en-US"/>
        </a:p>
      </dgm:t>
    </dgm:pt>
    <dgm:pt modelId="{116F9916-B400-44A2-BF80-B01082E622E8}" type="sibTrans" cxnId="{1B2489A7-4541-48E9-B2ED-BD7E35FF5957}">
      <dgm:prSet/>
      <dgm:spPr/>
      <dgm:t>
        <a:bodyPr/>
        <a:lstStyle/>
        <a:p>
          <a:endParaRPr lang="en-US"/>
        </a:p>
      </dgm:t>
    </dgm:pt>
    <dgm:pt modelId="{8CDE3561-34D0-4A5E-AF36-1FEF122A3392}">
      <dgm:prSet/>
      <dgm:spPr/>
      <dgm:t>
        <a:bodyPr/>
        <a:lstStyle/>
        <a:p>
          <a:r>
            <a:rPr lang="en-US"/>
            <a:t>Funktion: Besitz</a:t>
          </a:r>
        </a:p>
      </dgm:t>
    </dgm:pt>
    <dgm:pt modelId="{417D9D34-7F7D-4644-BA85-78B11C35F5BA}" type="parTrans" cxnId="{3212691C-4279-4A57-B7E8-2A051458B3EB}">
      <dgm:prSet/>
      <dgm:spPr/>
      <dgm:t>
        <a:bodyPr/>
        <a:lstStyle/>
        <a:p>
          <a:endParaRPr lang="en-US"/>
        </a:p>
      </dgm:t>
    </dgm:pt>
    <dgm:pt modelId="{E4BC1BC8-8EC1-4E32-923A-A50B4F468CA6}" type="sibTrans" cxnId="{3212691C-4279-4A57-B7E8-2A051458B3EB}">
      <dgm:prSet/>
      <dgm:spPr/>
      <dgm:t>
        <a:bodyPr/>
        <a:lstStyle/>
        <a:p>
          <a:endParaRPr lang="en-US"/>
        </a:p>
      </dgm:t>
    </dgm:pt>
    <dgm:pt modelId="{D886B692-A9BC-4151-A20A-B5F83F19B696}">
      <dgm:prSet/>
      <dgm:spPr/>
      <dgm:t>
        <a:bodyPr/>
        <a:lstStyle/>
        <a:p>
          <a:r>
            <a:rPr lang="en-US"/>
            <a:t>Beispiel: Das Buch des Schülers</a:t>
          </a:r>
        </a:p>
      </dgm:t>
    </dgm:pt>
    <dgm:pt modelId="{E05B4F2E-E3B6-40DF-BA52-6A97EB2C3967}" type="parTrans" cxnId="{525287DD-3270-49FA-96C2-D9DE6FEFE060}">
      <dgm:prSet/>
      <dgm:spPr/>
      <dgm:t>
        <a:bodyPr/>
        <a:lstStyle/>
        <a:p>
          <a:endParaRPr lang="en-US"/>
        </a:p>
      </dgm:t>
    </dgm:pt>
    <dgm:pt modelId="{FFD38574-B4FA-4B1E-A645-3F45610DB3BE}" type="sibTrans" cxnId="{525287DD-3270-49FA-96C2-D9DE6FEFE060}">
      <dgm:prSet/>
      <dgm:spPr/>
      <dgm:t>
        <a:bodyPr/>
        <a:lstStyle/>
        <a:p>
          <a:endParaRPr lang="en-US"/>
        </a:p>
      </dgm:t>
    </dgm:pt>
    <dgm:pt modelId="{09FED44B-74A7-43A0-9642-1CA44AA0E082}" type="pres">
      <dgm:prSet presAssocID="{90B18ABA-4C7F-4FD8-AF8C-264CF70D3BC6}" presName="linear" presStyleCnt="0">
        <dgm:presLayoutVars>
          <dgm:animLvl val="lvl"/>
          <dgm:resizeHandles val="exact"/>
        </dgm:presLayoutVars>
      </dgm:prSet>
      <dgm:spPr/>
    </dgm:pt>
    <dgm:pt modelId="{79AC54A0-AF1E-4466-B575-2BC1E84FC478}" type="pres">
      <dgm:prSet presAssocID="{3B034E77-4850-472F-BCCA-97DF6B19D13B}" presName="parentText" presStyleLbl="node1" presStyleIdx="0" presStyleCnt="3">
        <dgm:presLayoutVars>
          <dgm:chMax val="0"/>
          <dgm:bulletEnabled val="1"/>
        </dgm:presLayoutVars>
      </dgm:prSet>
      <dgm:spPr/>
    </dgm:pt>
    <dgm:pt modelId="{A9AA2D8D-C939-4188-B329-65ED08A9E042}" type="pres">
      <dgm:prSet presAssocID="{116F9916-B400-44A2-BF80-B01082E622E8}" presName="spacer" presStyleCnt="0"/>
      <dgm:spPr/>
    </dgm:pt>
    <dgm:pt modelId="{A83F2022-45C2-4857-9D03-031145DBA346}" type="pres">
      <dgm:prSet presAssocID="{8CDE3561-34D0-4A5E-AF36-1FEF122A3392}" presName="parentText" presStyleLbl="node1" presStyleIdx="1" presStyleCnt="3">
        <dgm:presLayoutVars>
          <dgm:chMax val="0"/>
          <dgm:bulletEnabled val="1"/>
        </dgm:presLayoutVars>
      </dgm:prSet>
      <dgm:spPr/>
    </dgm:pt>
    <dgm:pt modelId="{4A7EFD4E-F4A8-4891-8FB9-F49DA163801F}" type="pres">
      <dgm:prSet presAssocID="{E4BC1BC8-8EC1-4E32-923A-A50B4F468CA6}" presName="spacer" presStyleCnt="0"/>
      <dgm:spPr/>
    </dgm:pt>
    <dgm:pt modelId="{C5913C56-BFED-4BE1-B95B-06C0EE82C602}" type="pres">
      <dgm:prSet presAssocID="{D886B692-A9BC-4151-A20A-B5F83F19B696}" presName="parentText" presStyleLbl="node1" presStyleIdx="2" presStyleCnt="3">
        <dgm:presLayoutVars>
          <dgm:chMax val="0"/>
          <dgm:bulletEnabled val="1"/>
        </dgm:presLayoutVars>
      </dgm:prSet>
      <dgm:spPr/>
    </dgm:pt>
  </dgm:ptLst>
  <dgm:cxnLst>
    <dgm:cxn modelId="{3212691C-4279-4A57-B7E8-2A051458B3EB}" srcId="{90B18ABA-4C7F-4FD8-AF8C-264CF70D3BC6}" destId="{8CDE3561-34D0-4A5E-AF36-1FEF122A3392}" srcOrd="1" destOrd="0" parTransId="{417D9D34-7F7D-4644-BA85-78B11C35F5BA}" sibTransId="{E4BC1BC8-8EC1-4E32-923A-A50B4F468CA6}"/>
    <dgm:cxn modelId="{55A9CB42-FA10-4D14-B20D-C89091B5D10D}" type="presOf" srcId="{3B034E77-4850-472F-BCCA-97DF6B19D13B}" destId="{79AC54A0-AF1E-4466-B575-2BC1E84FC478}" srcOrd="0" destOrd="0" presId="urn:microsoft.com/office/officeart/2005/8/layout/vList2"/>
    <dgm:cxn modelId="{BFE3524E-E95E-423D-A2A1-AE683FE8B9FC}" type="presOf" srcId="{D886B692-A9BC-4151-A20A-B5F83F19B696}" destId="{C5913C56-BFED-4BE1-B95B-06C0EE82C602}" srcOrd="0" destOrd="0" presId="urn:microsoft.com/office/officeart/2005/8/layout/vList2"/>
    <dgm:cxn modelId="{AB66E08B-705E-4415-9F8B-CDD75A98BE88}" type="presOf" srcId="{90B18ABA-4C7F-4FD8-AF8C-264CF70D3BC6}" destId="{09FED44B-74A7-43A0-9642-1CA44AA0E082}" srcOrd="0" destOrd="0" presId="urn:microsoft.com/office/officeart/2005/8/layout/vList2"/>
    <dgm:cxn modelId="{1B2489A7-4541-48E9-B2ED-BD7E35FF5957}" srcId="{90B18ABA-4C7F-4FD8-AF8C-264CF70D3BC6}" destId="{3B034E77-4850-472F-BCCA-97DF6B19D13B}" srcOrd="0" destOrd="0" parTransId="{95C7E5DA-23CA-4CCE-B616-5848F3DCA7B7}" sibTransId="{116F9916-B400-44A2-BF80-B01082E622E8}"/>
    <dgm:cxn modelId="{525287DD-3270-49FA-96C2-D9DE6FEFE060}" srcId="{90B18ABA-4C7F-4FD8-AF8C-264CF70D3BC6}" destId="{D886B692-A9BC-4151-A20A-B5F83F19B696}" srcOrd="2" destOrd="0" parTransId="{E05B4F2E-E3B6-40DF-BA52-6A97EB2C3967}" sibTransId="{FFD38574-B4FA-4B1E-A645-3F45610DB3BE}"/>
    <dgm:cxn modelId="{4F6DA9E3-BA7C-43C7-89DD-5FC9FAAB1C08}" type="presOf" srcId="{8CDE3561-34D0-4A5E-AF36-1FEF122A3392}" destId="{A83F2022-45C2-4857-9D03-031145DBA346}" srcOrd="0" destOrd="0" presId="urn:microsoft.com/office/officeart/2005/8/layout/vList2"/>
    <dgm:cxn modelId="{D4F5BECE-576F-4800-A2B9-7496A00D0A4D}" type="presParOf" srcId="{09FED44B-74A7-43A0-9642-1CA44AA0E082}" destId="{79AC54A0-AF1E-4466-B575-2BC1E84FC478}" srcOrd="0" destOrd="0" presId="urn:microsoft.com/office/officeart/2005/8/layout/vList2"/>
    <dgm:cxn modelId="{F835D953-88E4-4CA4-901E-73706C705E1B}" type="presParOf" srcId="{09FED44B-74A7-43A0-9642-1CA44AA0E082}" destId="{A9AA2D8D-C939-4188-B329-65ED08A9E042}" srcOrd="1" destOrd="0" presId="urn:microsoft.com/office/officeart/2005/8/layout/vList2"/>
    <dgm:cxn modelId="{F77E03DD-147A-4104-BE64-B551214378CB}" type="presParOf" srcId="{09FED44B-74A7-43A0-9642-1CA44AA0E082}" destId="{A83F2022-45C2-4857-9D03-031145DBA346}" srcOrd="2" destOrd="0" presId="urn:microsoft.com/office/officeart/2005/8/layout/vList2"/>
    <dgm:cxn modelId="{05CB9B7D-0E23-439E-85C6-59E259F88763}" type="presParOf" srcId="{09FED44B-74A7-43A0-9642-1CA44AA0E082}" destId="{4A7EFD4E-F4A8-4891-8FB9-F49DA163801F}" srcOrd="3" destOrd="0" presId="urn:microsoft.com/office/officeart/2005/8/layout/vList2"/>
    <dgm:cxn modelId="{7BEAB86D-36F0-4E37-AB63-570E09750A08}" type="presParOf" srcId="{09FED44B-74A7-43A0-9642-1CA44AA0E082}" destId="{C5913C56-BFED-4BE1-B95B-06C0EE82C602}" srcOrd="4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9CC7932-E2F6-4D14-B54B-9B55919F9891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C3B3D3D1-E845-4741-84F1-43F607FA3315}">
      <dgm:prSet/>
      <dgm:spPr/>
      <dgm:t>
        <a:bodyPr/>
        <a:lstStyle/>
        <a:p>
          <a:r>
            <a:rPr lang="en-US"/>
            <a:t>der / die / das</a:t>
          </a:r>
        </a:p>
      </dgm:t>
    </dgm:pt>
    <dgm:pt modelId="{2E8A46D4-657E-4DDB-A3D5-711BAF9A6B8B}" type="parTrans" cxnId="{C5056676-BE60-48D6-B065-4ECB93828288}">
      <dgm:prSet/>
      <dgm:spPr/>
      <dgm:t>
        <a:bodyPr/>
        <a:lstStyle/>
        <a:p>
          <a:endParaRPr lang="en-US"/>
        </a:p>
      </dgm:t>
    </dgm:pt>
    <dgm:pt modelId="{CDBBE1A5-AC6A-4C45-B24C-9703140070C5}" type="sibTrans" cxnId="{C5056676-BE60-48D6-B065-4ECB93828288}">
      <dgm:prSet/>
      <dgm:spPr/>
      <dgm:t>
        <a:bodyPr/>
        <a:lstStyle/>
        <a:p>
          <a:endParaRPr lang="en-US"/>
        </a:p>
      </dgm:t>
    </dgm:pt>
    <dgm:pt modelId="{81D77B73-41EF-4CB1-AC24-9078777517F9}">
      <dgm:prSet/>
      <dgm:spPr/>
      <dgm:t>
        <a:bodyPr/>
        <a:lstStyle/>
        <a:p>
          <a:r>
            <a:rPr lang="en-US"/>
            <a:t>Akkusativ: den</a:t>
          </a:r>
        </a:p>
      </dgm:t>
    </dgm:pt>
    <dgm:pt modelId="{AA013714-7A31-4703-85AB-66B7464E9AF5}" type="parTrans" cxnId="{AE9C8AFE-5E92-4A2E-9B00-5F657069571C}">
      <dgm:prSet/>
      <dgm:spPr/>
      <dgm:t>
        <a:bodyPr/>
        <a:lstStyle/>
        <a:p>
          <a:endParaRPr lang="en-US"/>
        </a:p>
      </dgm:t>
    </dgm:pt>
    <dgm:pt modelId="{B6BA3C15-76E2-4D27-8635-CA3F8C74EE9C}" type="sibTrans" cxnId="{AE9C8AFE-5E92-4A2E-9B00-5F657069571C}">
      <dgm:prSet/>
      <dgm:spPr/>
      <dgm:t>
        <a:bodyPr/>
        <a:lstStyle/>
        <a:p>
          <a:endParaRPr lang="en-US"/>
        </a:p>
      </dgm:t>
    </dgm:pt>
    <dgm:pt modelId="{5691D97D-C469-4252-B2B3-CDADB460803F}">
      <dgm:prSet/>
      <dgm:spPr/>
      <dgm:t>
        <a:bodyPr/>
        <a:lstStyle/>
        <a:p>
          <a:r>
            <a:rPr lang="en-US"/>
            <a:t>Dativ: dem</a:t>
          </a:r>
        </a:p>
      </dgm:t>
    </dgm:pt>
    <dgm:pt modelId="{1256176B-3DF3-4874-AAE0-BFAB24771DDF}" type="parTrans" cxnId="{94C67AA7-2EFB-4E75-B47D-740EE05E7EBC}">
      <dgm:prSet/>
      <dgm:spPr/>
      <dgm:t>
        <a:bodyPr/>
        <a:lstStyle/>
        <a:p>
          <a:endParaRPr lang="en-US"/>
        </a:p>
      </dgm:t>
    </dgm:pt>
    <dgm:pt modelId="{B4758540-1E19-42E1-8485-4D5A2B6AC458}" type="sibTrans" cxnId="{94C67AA7-2EFB-4E75-B47D-740EE05E7EBC}">
      <dgm:prSet/>
      <dgm:spPr/>
      <dgm:t>
        <a:bodyPr/>
        <a:lstStyle/>
        <a:p>
          <a:endParaRPr lang="en-US"/>
        </a:p>
      </dgm:t>
    </dgm:pt>
    <dgm:pt modelId="{9CC7F44F-7392-441E-A3E1-4AD1EC6EBD74}">
      <dgm:prSet/>
      <dgm:spPr/>
      <dgm:t>
        <a:bodyPr/>
        <a:lstStyle/>
        <a:p>
          <a:r>
            <a:rPr lang="en-US"/>
            <a:t>Genitiv: des</a:t>
          </a:r>
        </a:p>
      </dgm:t>
    </dgm:pt>
    <dgm:pt modelId="{6A3162B1-FDE2-40FC-BB55-2A679151F899}" type="parTrans" cxnId="{DD24A7DD-CC8D-4C0B-98B7-DD7510E14848}">
      <dgm:prSet/>
      <dgm:spPr/>
      <dgm:t>
        <a:bodyPr/>
        <a:lstStyle/>
        <a:p>
          <a:endParaRPr lang="en-US"/>
        </a:p>
      </dgm:t>
    </dgm:pt>
    <dgm:pt modelId="{AE690676-1D9C-4B37-9C9F-4941EE57F50B}" type="sibTrans" cxnId="{DD24A7DD-CC8D-4C0B-98B7-DD7510E14848}">
      <dgm:prSet/>
      <dgm:spPr/>
      <dgm:t>
        <a:bodyPr/>
        <a:lstStyle/>
        <a:p>
          <a:endParaRPr lang="en-US"/>
        </a:p>
      </dgm:t>
    </dgm:pt>
    <dgm:pt modelId="{CA5D5685-B3E4-44F8-A0B8-4D815DD7ACA4}" type="pres">
      <dgm:prSet presAssocID="{89CC7932-E2F6-4D14-B54B-9B55919F9891}" presName="linear" presStyleCnt="0">
        <dgm:presLayoutVars>
          <dgm:animLvl val="lvl"/>
          <dgm:resizeHandles val="exact"/>
        </dgm:presLayoutVars>
      </dgm:prSet>
      <dgm:spPr/>
    </dgm:pt>
    <dgm:pt modelId="{9426BF46-6B6B-44DC-A88E-95C52D45122B}" type="pres">
      <dgm:prSet presAssocID="{C3B3D3D1-E845-4741-84F1-43F607FA3315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EFB0CD60-0729-4F96-811F-00A5A9661B2F}" type="pres">
      <dgm:prSet presAssocID="{CDBBE1A5-AC6A-4C45-B24C-9703140070C5}" presName="spacer" presStyleCnt="0"/>
      <dgm:spPr/>
    </dgm:pt>
    <dgm:pt modelId="{30D57E33-4AD6-4F56-B9F1-8EAFCEB8A75E}" type="pres">
      <dgm:prSet presAssocID="{81D77B73-41EF-4CB1-AC24-9078777517F9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43420D39-9E1D-48EF-BA94-430DA2D6CF2C}" type="pres">
      <dgm:prSet presAssocID="{B6BA3C15-76E2-4D27-8635-CA3F8C74EE9C}" presName="spacer" presStyleCnt="0"/>
      <dgm:spPr/>
    </dgm:pt>
    <dgm:pt modelId="{5543A489-F353-41D6-8FD0-3CF8408D31C7}" type="pres">
      <dgm:prSet presAssocID="{5691D97D-C469-4252-B2B3-CDADB460803F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59F2BA5-FDB7-433F-AD00-F0707B0D0F77}" type="pres">
      <dgm:prSet presAssocID="{B4758540-1E19-42E1-8485-4D5A2B6AC458}" presName="spacer" presStyleCnt="0"/>
      <dgm:spPr/>
    </dgm:pt>
    <dgm:pt modelId="{650FFC1A-A767-40AC-8A04-5F559E435BB4}" type="pres">
      <dgm:prSet presAssocID="{9CC7F44F-7392-441E-A3E1-4AD1EC6EBD74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C5056676-BE60-48D6-B065-4ECB93828288}" srcId="{89CC7932-E2F6-4D14-B54B-9B55919F9891}" destId="{C3B3D3D1-E845-4741-84F1-43F607FA3315}" srcOrd="0" destOrd="0" parTransId="{2E8A46D4-657E-4DDB-A3D5-711BAF9A6B8B}" sibTransId="{CDBBE1A5-AC6A-4C45-B24C-9703140070C5}"/>
    <dgm:cxn modelId="{D8610380-7796-4EEC-9827-C7D48CB67CA6}" type="presOf" srcId="{9CC7F44F-7392-441E-A3E1-4AD1EC6EBD74}" destId="{650FFC1A-A767-40AC-8A04-5F559E435BB4}" srcOrd="0" destOrd="0" presId="urn:microsoft.com/office/officeart/2005/8/layout/vList2"/>
    <dgm:cxn modelId="{89FCFF9C-9513-478D-88DF-D7B6527009B7}" type="presOf" srcId="{5691D97D-C469-4252-B2B3-CDADB460803F}" destId="{5543A489-F353-41D6-8FD0-3CF8408D31C7}" srcOrd="0" destOrd="0" presId="urn:microsoft.com/office/officeart/2005/8/layout/vList2"/>
    <dgm:cxn modelId="{94C67AA7-2EFB-4E75-B47D-740EE05E7EBC}" srcId="{89CC7932-E2F6-4D14-B54B-9B55919F9891}" destId="{5691D97D-C469-4252-B2B3-CDADB460803F}" srcOrd="2" destOrd="0" parTransId="{1256176B-3DF3-4874-AAE0-BFAB24771DDF}" sibTransId="{B4758540-1E19-42E1-8485-4D5A2B6AC458}"/>
    <dgm:cxn modelId="{EF1259AF-8EF6-4284-8910-0A5E00C10192}" type="presOf" srcId="{89CC7932-E2F6-4D14-B54B-9B55919F9891}" destId="{CA5D5685-B3E4-44F8-A0B8-4D815DD7ACA4}" srcOrd="0" destOrd="0" presId="urn:microsoft.com/office/officeart/2005/8/layout/vList2"/>
    <dgm:cxn modelId="{B514D7D4-5983-4AB5-A40C-B5FC2633EE1C}" type="presOf" srcId="{C3B3D3D1-E845-4741-84F1-43F607FA3315}" destId="{9426BF46-6B6B-44DC-A88E-95C52D45122B}" srcOrd="0" destOrd="0" presId="urn:microsoft.com/office/officeart/2005/8/layout/vList2"/>
    <dgm:cxn modelId="{DD24A7DD-CC8D-4C0B-98B7-DD7510E14848}" srcId="{89CC7932-E2F6-4D14-B54B-9B55919F9891}" destId="{9CC7F44F-7392-441E-A3E1-4AD1EC6EBD74}" srcOrd="3" destOrd="0" parTransId="{6A3162B1-FDE2-40FC-BB55-2A679151F899}" sibTransId="{AE690676-1D9C-4B37-9C9F-4941EE57F50B}"/>
    <dgm:cxn modelId="{C8CC8FEB-9E56-4A8E-9A1A-7D2F88692CA9}" type="presOf" srcId="{81D77B73-41EF-4CB1-AC24-9078777517F9}" destId="{30D57E33-4AD6-4F56-B9F1-8EAFCEB8A75E}" srcOrd="0" destOrd="0" presId="urn:microsoft.com/office/officeart/2005/8/layout/vList2"/>
    <dgm:cxn modelId="{AE9C8AFE-5E92-4A2E-9B00-5F657069571C}" srcId="{89CC7932-E2F6-4D14-B54B-9B55919F9891}" destId="{81D77B73-41EF-4CB1-AC24-9078777517F9}" srcOrd="1" destOrd="0" parTransId="{AA013714-7A31-4703-85AB-66B7464E9AF5}" sibTransId="{B6BA3C15-76E2-4D27-8635-CA3F8C74EE9C}"/>
    <dgm:cxn modelId="{3DE96D55-D2C1-4AD3-AA41-C8CCCE9ED870}" type="presParOf" srcId="{CA5D5685-B3E4-44F8-A0B8-4D815DD7ACA4}" destId="{9426BF46-6B6B-44DC-A88E-95C52D45122B}" srcOrd="0" destOrd="0" presId="urn:microsoft.com/office/officeart/2005/8/layout/vList2"/>
    <dgm:cxn modelId="{F2B3F428-7D30-4FFC-A312-1C8D3A551FBB}" type="presParOf" srcId="{CA5D5685-B3E4-44F8-A0B8-4D815DD7ACA4}" destId="{EFB0CD60-0729-4F96-811F-00A5A9661B2F}" srcOrd="1" destOrd="0" presId="urn:microsoft.com/office/officeart/2005/8/layout/vList2"/>
    <dgm:cxn modelId="{12F696F1-EAF9-4784-84B9-65D0E3400AEC}" type="presParOf" srcId="{CA5D5685-B3E4-44F8-A0B8-4D815DD7ACA4}" destId="{30D57E33-4AD6-4F56-B9F1-8EAFCEB8A75E}" srcOrd="2" destOrd="0" presId="urn:microsoft.com/office/officeart/2005/8/layout/vList2"/>
    <dgm:cxn modelId="{04AE55ED-58BD-4E0D-8D80-A585C37955E9}" type="presParOf" srcId="{CA5D5685-B3E4-44F8-A0B8-4D815DD7ACA4}" destId="{43420D39-9E1D-48EF-BA94-430DA2D6CF2C}" srcOrd="3" destOrd="0" presId="urn:microsoft.com/office/officeart/2005/8/layout/vList2"/>
    <dgm:cxn modelId="{3D536273-9C28-4D8A-9518-02A7614116EA}" type="presParOf" srcId="{CA5D5685-B3E4-44F8-A0B8-4D815DD7ACA4}" destId="{5543A489-F353-41D6-8FD0-3CF8408D31C7}" srcOrd="4" destOrd="0" presId="urn:microsoft.com/office/officeart/2005/8/layout/vList2"/>
    <dgm:cxn modelId="{7452FDF6-44DC-47C5-B039-0866541D96FE}" type="presParOf" srcId="{CA5D5685-B3E4-44F8-A0B8-4D815DD7ACA4}" destId="{C59F2BA5-FDB7-433F-AD00-F0707B0D0F77}" srcOrd="5" destOrd="0" presId="urn:microsoft.com/office/officeart/2005/8/layout/vList2"/>
    <dgm:cxn modelId="{28EAB6E7-ADDC-4D02-AF63-F3835C7E3616}" type="presParOf" srcId="{CA5D5685-B3E4-44F8-A0B8-4D815DD7ACA4}" destId="{650FFC1A-A767-40AC-8A04-5F559E435BB4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81923BE2-27D7-475A-99AC-2248EAB8DA68}" type="doc">
      <dgm:prSet loTypeId="urn:microsoft.com/office/officeart/2005/8/layout/hierarchy1" loCatId="hierarchy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190DCD92-6F5D-44D3-977D-E7741F009DF6}">
      <dgm:prSet/>
      <dgm:spPr/>
      <dgm:t>
        <a:bodyPr/>
        <a:lstStyle/>
        <a:p>
          <a:r>
            <a:rPr lang="en-US"/>
            <a:t>Ich sehe dem Mann ❌</a:t>
          </a:r>
        </a:p>
      </dgm:t>
    </dgm:pt>
    <dgm:pt modelId="{2598F850-E2D6-4392-A601-06CB8EB88312}" type="parTrans" cxnId="{90134171-EA1A-48E2-93E1-6AB95ABF798F}">
      <dgm:prSet/>
      <dgm:spPr/>
      <dgm:t>
        <a:bodyPr/>
        <a:lstStyle/>
        <a:p>
          <a:endParaRPr lang="en-US"/>
        </a:p>
      </dgm:t>
    </dgm:pt>
    <dgm:pt modelId="{D188FC3C-30A3-4382-9404-39682AB28CBF}" type="sibTrans" cxnId="{90134171-EA1A-48E2-93E1-6AB95ABF798F}">
      <dgm:prSet/>
      <dgm:spPr/>
      <dgm:t>
        <a:bodyPr/>
        <a:lstStyle/>
        <a:p>
          <a:endParaRPr lang="en-US"/>
        </a:p>
      </dgm:t>
    </dgm:pt>
    <dgm:pt modelId="{CA5C6AE5-D9AE-43C4-85E3-995EAD7E4238}">
      <dgm:prSet/>
      <dgm:spPr/>
      <dgm:t>
        <a:bodyPr/>
        <a:lstStyle/>
        <a:p>
          <a:r>
            <a:rPr lang="en-US"/>
            <a:t>Ich sehe den Mann ✔️</a:t>
          </a:r>
        </a:p>
      </dgm:t>
    </dgm:pt>
    <dgm:pt modelId="{CC61474F-28B1-44B1-96F6-92ECDAA1F38E}" type="parTrans" cxnId="{53B0F728-A35F-4433-8B4D-34B4663C9E53}">
      <dgm:prSet/>
      <dgm:spPr/>
      <dgm:t>
        <a:bodyPr/>
        <a:lstStyle/>
        <a:p>
          <a:endParaRPr lang="en-US"/>
        </a:p>
      </dgm:t>
    </dgm:pt>
    <dgm:pt modelId="{AFE8ACB4-875B-4C7F-8448-F4AD6A8E2455}" type="sibTrans" cxnId="{53B0F728-A35F-4433-8B4D-34B4663C9E53}">
      <dgm:prSet/>
      <dgm:spPr/>
      <dgm:t>
        <a:bodyPr/>
        <a:lstStyle/>
        <a:p>
          <a:endParaRPr lang="en-US"/>
        </a:p>
      </dgm:t>
    </dgm:pt>
    <dgm:pt modelId="{FB5BB531-89C6-4A7A-9028-C1E43C99EBD4}" type="pres">
      <dgm:prSet presAssocID="{81923BE2-27D7-475A-99AC-2248EAB8DA68}" presName="hierChild1" presStyleCnt="0">
        <dgm:presLayoutVars>
          <dgm:chPref val="1"/>
          <dgm:dir/>
          <dgm:animOne val="branch"/>
          <dgm:animLvl val="lvl"/>
          <dgm:resizeHandles/>
        </dgm:presLayoutVars>
      </dgm:prSet>
      <dgm:spPr/>
    </dgm:pt>
    <dgm:pt modelId="{B84418F2-F2BD-44BA-A32F-BDDFDE560E6F}" type="pres">
      <dgm:prSet presAssocID="{190DCD92-6F5D-44D3-977D-E7741F009DF6}" presName="hierRoot1" presStyleCnt="0"/>
      <dgm:spPr/>
    </dgm:pt>
    <dgm:pt modelId="{7869D347-2EF9-4495-B140-E08057F06D50}" type="pres">
      <dgm:prSet presAssocID="{190DCD92-6F5D-44D3-977D-E7741F009DF6}" presName="composite" presStyleCnt="0"/>
      <dgm:spPr/>
    </dgm:pt>
    <dgm:pt modelId="{33640E43-5053-441F-B9FB-700739A0E26C}" type="pres">
      <dgm:prSet presAssocID="{190DCD92-6F5D-44D3-977D-E7741F009DF6}" presName="background" presStyleLbl="node0" presStyleIdx="0" presStyleCnt="2"/>
      <dgm:spPr/>
    </dgm:pt>
    <dgm:pt modelId="{5DAF9953-0963-4894-A03A-DF89D8CB500B}" type="pres">
      <dgm:prSet presAssocID="{190DCD92-6F5D-44D3-977D-E7741F009DF6}" presName="text" presStyleLbl="fgAcc0" presStyleIdx="0" presStyleCnt="2">
        <dgm:presLayoutVars>
          <dgm:chPref val="3"/>
        </dgm:presLayoutVars>
      </dgm:prSet>
      <dgm:spPr/>
    </dgm:pt>
    <dgm:pt modelId="{5128F29F-2577-4653-9C76-13157D9B9FF7}" type="pres">
      <dgm:prSet presAssocID="{190DCD92-6F5D-44D3-977D-E7741F009DF6}" presName="hierChild2" presStyleCnt="0"/>
      <dgm:spPr/>
    </dgm:pt>
    <dgm:pt modelId="{5B79A245-3CD4-4915-B324-3E0F2F96EF50}" type="pres">
      <dgm:prSet presAssocID="{CA5C6AE5-D9AE-43C4-85E3-995EAD7E4238}" presName="hierRoot1" presStyleCnt="0"/>
      <dgm:spPr/>
    </dgm:pt>
    <dgm:pt modelId="{3C09C85F-FB37-495D-8776-B8F696C077A1}" type="pres">
      <dgm:prSet presAssocID="{CA5C6AE5-D9AE-43C4-85E3-995EAD7E4238}" presName="composite" presStyleCnt="0"/>
      <dgm:spPr/>
    </dgm:pt>
    <dgm:pt modelId="{B6E5B7DD-BCA0-4E21-A386-38F87065654C}" type="pres">
      <dgm:prSet presAssocID="{CA5C6AE5-D9AE-43C4-85E3-995EAD7E4238}" presName="background" presStyleLbl="node0" presStyleIdx="1" presStyleCnt="2"/>
      <dgm:spPr/>
    </dgm:pt>
    <dgm:pt modelId="{93E980EF-0684-4451-B1EA-28BC326F5E5F}" type="pres">
      <dgm:prSet presAssocID="{CA5C6AE5-D9AE-43C4-85E3-995EAD7E4238}" presName="text" presStyleLbl="fgAcc0" presStyleIdx="1" presStyleCnt="2">
        <dgm:presLayoutVars>
          <dgm:chPref val="3"/>
        </dgm:presLayoutVars>
      </dgm:prSet>
      <dgm:spPr/>
    </dgm:pt>
    <dgm:pt modelId="{ADE4DF8F-6AC0-4B32-8A7B-34882AB0B36A}" type="pres">
      <dgm:prSet presAssocID="{CA5C6AE5-D9AE-43C4-85E3-995EAD7E4238}" presName="hierChild2" presStyleCnt="0"/>
      <dgm:spPr/>
    </dgm:pt>
  </dgm:ptLst>
  <dgm:cxnLst>
    <dgm:cxn modelId="{53B0F728-A35F-4433-8B4D-34B4663C9E53}" srcId="{81923BE2-27D7-475A-99AC-2248EAB8DA68}" destId="{CA5C6AE5-D9AE-43C4-85E3-995EAD7E4238}" srcOrd="1" destOrd="0" parTransId="{CC61474F-28B1-44B1-96F6-92ECDAA1F38E}" sibTransId="{AFE8ACB4-875B-4C7F-8448-F4AD6A8E2455}"/>
    <dgm:cxn modelId="{FC614E32-850F-4EC7-9B2D-9CBE2E8126B0}" type="presOf" srcId="{190DCD92-6F5D-44D3-977D-E7741F009DF6}" destId="{5DAF9953-0963-4894-A03A-DF89D8CB500B}" srcOrd="0" destOrd="0" presId="urn:microsoft.com/office/officeart/2005/8/layout/hierarchy1"/>
    <dgm:cxn modelId="{F8AA336C-102F-4A6F-829F-0BA8C9E02282}" type="presOf" srcId="{CA5C6AE5-D9AE-43C4-85E3-995EAD7E4238}" destId="{93E980EF-0684-4451-B1EA-28BC326F5E5F}" srcOrd="0" destOrd="0" presId="urn:microsoft.com/office/officeart/2005/8/layout/hierarchy1"/>
    <dgm:cxn modelId="{90134171-EA1A-48E2-93E1-6AB95ABF798F}" srcId="{81923BE2-27D7-475A-99AC-2248EAB8DA68}" destId="{190DCD92-6F5D-44D3-977D-E7741F009DF6}" srcOrd="0" destOrd="0" parTransId="{2598F850-E2D6-4392-A601-06CB8EB88312}" sibTransId="{D188FC3C-30A3-4382-9404-39682AB28CBF}"/>
    <dgm:cxn modelId="{15C598A7-8310-48D2-B852-D4139FAB871D}" type="presOf" srcId="{81923BE2-27D7-475A-99AC-2248EAB8DA68}" destId="{FB5BB531-89C6-4A7A-9028-C1E43C99EBD4}" srcOrd="0" destOrd="0" presId="urn:microsoft.com/office/officeart/2005/8/layout/hierarchy1"/>
    <dgm:cxn modelId="{30A8F8D2-B919-4B66-A78B-97B2D486E3DB}" type="presParOf" srcId="{FB5BB531-89C6-4A7A-9028-C1E43C99EBD4}" destId="{B84418F2-F2BD-44BA-A32F-BDDFDE560E6F}" srcOrd="0" destOrd="0" presId="urn:microsoft.com/office/officeart/2005/8/layout/hierarchy1"/>
    <dgm:cxn modelId="{FEB9505F-ACBE-4E46-B349-D0FFF9641166}" type="presParOf" srcId="{B84418F2-F2BD-44BA-A32F-BDDFDE560E6F}" destId="{7869D347-2EF9-4495-B140-E08057F06D50}" srcOrd="0" destOrd="0" presId="urn:microsoft.com/office/officeart/2005/8/layout/hierarchy1"/>
    <dgm:cxn modelId="{ACEDBADE-74CC-4573-A59B-8A6C2F9452F0}" type="presParOf" srcId="{7869D347-2EF9-4495-B140-E08057F06D50}" destId="{33640E43-5053-441F-B9FB-700739A0E26C}" srcOrd="0" destOrd="0" presId="urn:microsoft.com/office/officeart/2005/8/layout/hierarchy1"/>
    <dgm:cxn modelId="{7C5B69BF-6842-4585-92AB-3E69D87EBDF0}" type="presParOf" srcId="{7869D347-2EF9-4495-B140-E08057F06D50}" destId="{5DAF9953-0963-4894-A03A-DF89D8CB500B}" srcOrd="1" destOrd="0" presId="urn:microsoft.com/office/officeart/2005/8/layout/hierarchy1"/>
    <dgm:cxn modelId="{8866B36F-7DBC-4AC2-B626-3639E8BBE938}" type="presParOf" srcId="{B84418F2-F2BD-44BA-A32F-BDDFDE560E6F}" destId="{5128F29F-2577-4653-9C76-13157D9B9FF7}" srcOrd="1" destOrd="0" presId="urn:microsoft.com/office/officeart/2005/8/layout/hierarchy1"/>
    <dgm:cxn modelId="{68C5BF93-6BD1-445C-A312-4A6E4D00FC11}" type="presParOf" srcId="{FB5BB531-89C6-4A7A-9028-C1E43C99EBD4}" destId="{5B79A245-3CD4-4915-B324-3E0F2F96EF50}" srcOrd="1" destOrd="0" presId="urn:microsoft.com/office/officeart/2005/8/layout/hierarchy1"/>
    <dgm:cxn modelId="{B100D01E-D9A8-458E-8F9C-379DC9FC2516}" type="presParOf" srcId="{5B79A245-3CD4-4915-B324-3E0F2F96EF50}" destId="{3C09C85F-FB37-495D-8776-B8F696C077A1}" srcOrd="0" destOrd="0" presId="urn:microsoft.com/office/officeart/2005/8/layout/hierarchy1"/>
    <dgm:cxn modelId="{887A2F2F-7C25-4E0D-893D-920D4464BEF9}" type="presParOf" srcId="{3C09C85F-FB37-495D-8776-B8F696C077A1}" destId="{B6E5B7DD-BCA0-4E21-A386-38F87065654C}" srcOrd="0" destOrd="0" presId="urn:microsoft.com/office/officeart/2005/8/layout/hierarchy1"/>
    <dgm:cxn modelId="{1510BEE3-2C9D-4EDD-AF24-1AFE2A29FB05}" type="presParOf" srcId="{3C09C85F-FB37-495D-8776-B8F696C077A1}" destId="{93E980EF-0684-4451-B1EA-28BC326F5E5F}" srcOrd="1" destOrd="0" presId="urn:microsoft.com/office/officeart/2005/8/layout/hierarchy1"/>
    <dgm:cxn modelId="{1829CA65-10A9-41D3-BF17-C55B332F4001}" type="presParOf" srcId="{5B79A245-3CD4-4915-B324-3E0F2F96EF50}" destId="{ADE4DF8F-6AC0-4B32-8A7B-34882AB0B36A}" srcOrd="1" destOrd="0" presId="urn:microsoft.com/office/officeart/2005/8/layout/hierarchy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2C21D32B-36E9-40DC-B1B6-C194A63AEA0F}" type="doc">
      <dgm:prSet loTypeId="urn:microsoft.com/office/officeart/2005/8/layout/vList2" loCatId="list" qsTypeId="urn:microsoft.com/office/officeart/2005/8/quickstyle/simple1" qsCatId="simple" csTypeId="urn:microsoft.com/office/officeart/2005/8/colors/colorful2" csCatId="colorful"/>
      <dgm:spPr/>
      <dgm:t>
        <a:bodyPr/>
        <a:lstStyle/>
        <a:p>
          <a:endParaRPr lang="en-US"/>
        </a:p>
      </dgm:t>
    </dgm:pt>
    <dgm:pt modelId="{37E65661-F76B-4D2E-949F-23CDD69F8A5C}">
      <dgm:prSet/>
      <dgm:spPr/>
      <dgm:t>
        <a:bodyPr/>
        <a:lstStyle/>
        <a:p>
          <a:r>
            <a:rPr lang="en-US"/>
            <a:t>Nominativ = Wer</a:t>
          </a:r>
        </a:p>
      </dgm:t>
    </dgm:pt>
    <dgm:pt modelId="{692D7664-F1E9-4A5A-B54D-961FDDE367E0}" type="parTrans" cxnId="{47DFA315-41C9-4A79-8E36-D8CF5F4CFAD0}">
      <dgm:prSet/>
      <dgm:spPr/>
      <dgm:t>
        <a:bodyPr/>
        <a:lstStyle/>
        <a:p>
          <a:endParaRPr lang="en-US"/>
        </a:p>
      </dgm:t>
    </dgm:pt>
    <dgm:pt modelId="{3E182C79-B4FA-4F9C-AEDE-FFD818DB5E53}" type="sibTrans" cxnId="{47DFA315-41C9-4A79-8E36-D8CF5F4CFAD0}">
      <dgm:prSet/>
      <dgm:spPr/>
      <dgm:t>
        <a:bodyPr/>
        <a:lstStyle/>
        <a:p>
          <a:endParaRPr lang="en-US"/>
        </a:p>
      </dgm:t>
    </dgm:pt>
    <dgm:pt modelId="{57BF48A7-A91C-43F4-A36E-A227B240169B}">
      <dgm:prSet/>
      <dgm:spPr/>
      <dgm:t>
        <a:bodyPr/>
        <a:lstStyle/>
        <a:p>
          <a:r>
            <a:rPr lang="en-US"/>
            <a:t>Akkusativ = Was</a:t>
          </a:r>
        </a:p>
      </dgm:t>
    </dgm:pt>
    <dgm:pt modelId="{B1F0C601-1757-4BAC-A48A-ECA746499AD6}" type="parTrans" cxnId="{32CC76B0-4CC0-4F87-B2C7-DF871F9474BA}">
      <dgm:prSet/>
      <dgm:spPr/>
      <dgm:t>
        <a:bodyPr/>
        <a:lstStyle/>
        <a:p>
          <a:endParaRPr lang="en-US"/>
        </a:p>
      </dgm:t>
    </dgm:pt>
    <dgm:pt modelId="{E213E7EC-0B5B-447A-9247-4A165E86995F}" type="sibTrans" cxnId="{32CC76B0-4CC0-4F87-B2C7-DF871F9474BA}">
      <dgm:prSet/>
      <dgm:spPr/>
      <dgm:t>
        <a:bodyPr/>
        <a:lstStyle/>
        <a:p>
          <a:endParaRPr lang="en-US"/>
        </a:p>
      </dgm:t>
    </dgm:pt>
    <dgm:pt modelId="{0C1C18E3-4BDD-4574-B94A-804D57569E26}">
      <dgm:prSet/>
      <dgm:spPr/>
      <dgm:t>
        <a:bodyPr/>
        <a:lstStyle/>
        <a:p>
          <a:r>
            <a:rPr lang="en-US"/>
            <a:t>Dativ = Wem</a:t>
          </a:r>
        </a:p>
      </dgm:t>
    </dgm:pt>
    <dgm:pt modelId="{3D1862F4-130E-4D07-A070-1EEEF2B2046E}" type="parTrans" cxnId="{69504880-AF7C-4015-95B1-888C69C5F21A}">
      <dgm:prSet/>
      <dgm:spPr/>
      <dgm:t>
        <a:bodyPr/>
        <a:lstStyle/>
        <a:p>
          <a:endParaRPr lang="en-US"/>
        </a:p>
      </dgm:t>
    </dgm:pt>
    <dgm:pt modelId="{8762C24E-2424-43E1-8DAE-F01531BA8212}" type="sibTrans" cxnId="{69504880-AF7C-4015-95B1-888C69C5F21A}">
      <dgm:prSet/>
      <dgm:spPr/>
      <dgm:t>
        <a:bodyPr/>
        <a:lstStyle/>
        <a:p>
          <a:endParaRPr lang="en-US"/>
        </a:p>
      </dgm:t>
    </dgm:pt>
    <dgm:pt modelId="{5B02BD72-27CC-48FD-A1A0-409AE43F87E1}">
      <dgm:prSet/>
      <dgm:spPr/>
      <dgm:t>
        <a:bodyPr/>
        <a:lstStyle/>
        <a:p>
          <a:r>
            <a:rPr lang="en-US"/>
            <a:t>Genitiv = Wessen</a:t>
          </a:r>
        </a:p>
      </dgm:t>
    </dgm:pt>
    <dgm:pt modelId="{6B594DD6-4841-4E45-9057-C0A48B2163E3}" type="parTrans" cxnId="{97BD4190-6081-4E13-86D2-4EF76286F841}">
      <dgm:prSet/>
      <dgm:spPr/>
      <dgm:t>
        <a:bodyPr/>
        <a:lstStyle/>
        <a:p>
          <a:endParaRPr lang="en-US"/>
        </a:p>
      </dgm:t>
    </dgm:pt>
    <dgm:pt modelId="{23C92DAB-3BA2-43AE-B48B-78EC08BB3700}" type="sibTrans" cxnId="{97BD4190-6081-4E13-86D2-4EF76286F841}">
      <dgm:prSet/>
      <dgm:spPr/>
      <dgm:t>
        <a:bodyPr/>
        <a:lstStyle/>
        <a:p>
          <a:endParaRPr lang="en-US"/>
        </a:p>
      </dgm:t>
    </dgm:pt>
    <dgm:pt modelId="{009EF4F8-08F5-455F-8503-E044B22EDACB}" type="pres">
      <dgm:prSet presAssocID="{2C21D32B-36E9-40DC-B1B6-C194A63AEA0F}" presName="linear" presStyleCnt="0">
        <dgm:presLayoutVars>
          <dgm:animLvl val="lvl"/>
          <dgm:resizeHandles val="exact"/>
        </dgm:presLayoutVars>
      </dgm:prSet>
      <dgm:spPr/>
    </dgm:pt>
    <dgm:pt modelId="{D0919256-E737-4849-B888-0BB4DD577A81}" type="pres">
      <dgm:prSet presAssocID="{37E65661-F76B-4D2E-949F-23CDD69F8A5C}" presName="parentText" presStyleLbl="node1" presStyleIdx="0" presStyleCnt="4">
        <dgm:presLayoutVars>
          <dgm:chMax val="0"/>
          <dgm:bulletEnabled val="1"/>
        </dgm:presLayoutVars>
      </dgm:prSet>
      <dgm:spPr/>
    </dgm:pt>
    <dgm:pt modelId="{87717816-0939-4C61-95F6-E4CCAFF0C797}" type="pres">
      <dgm:prSet presAssocID="{3E182C79-B4FA-4F9C-AEDE-FFD818DB5E53}" presName="spacer" presStyleCnt="0"/>
      <dgm:spPr/>
    </dgm:pt>
    <dgm:pt modelId="{89957562-C6BB-49A9-BDD6-FB5870C5664F}" type="pres">
      <dgm:prSet presAssocID="{57BF48A7-A91C-43F4-A36E-A227B240169B}" presName="parentText" presStyleLbl="node1" presStyleIdx="1" presStyleCnt="4">
        <dgm:presLayoutVars>
          <dgm:chMax val="0"/>
          <dgm:bulletEnabled val="1"/>
        </dgm:presLayoutVars>
      </dgm:prSet>
      <dgm:spPr/>
    </dgm:pt>
    <dgm:pt modelId="{C5D2D5F3-F2AA-4FDF-ACD4-1EEF0B04D2F8}" type="pres">
      <dgm:prSet presAssocID="{E213E7EC-0B5B-447A-9247-4A165E86995F}" presName="spacer" presStyleCnt="0"/>
      <dgm:spPr/>
    </dgm:pt>
    <dgm:pt modelId="{59CA92A5-2E2C-4EE5-88D8-EA2AE0C16DAC}" type="pres">
      <dgm:prSet presAssocID="{0C1C18E3-4BDD-4574-B94A-804D57569E26}" presName="parentText" presStyleLbl="node1" presStyleIdx="2" presStyleCnt="4">
        <dgm:presLayoutVars>
          <dgm:chMax val="0"/>
          <dgm:bulletEnabled val="1"/>
        </dgm:presLayoutVars>
      </dgm:prSet>
      <dgm:spPr/>
    </dgm:pt>
    <dgm:pt modelId="{CEBD20FE-F18D-4714-B816-1A2DBB5AF715}" type="pres">
      <dgm:prSet presAssocID="{8762C24E-2424-43E1-8DAE-F01531BA8212}" presName="spacer" presStyleCnt="0"/>
      <dgm:spPr/>
    </dgm:pt>
    <dgm:pt modelId="{FAD2449A-CC51-4EDC-A8B9-3985A3DB37C7}" type="pres">
      <dgm:prSet presAssocID="{5B02BD72-27CC-48FD-A1A0-409AE43F87E1}" presName="parentText" presStyleLbl="node1" presStyleIdx="3" presStyleCnt="4">
        <dgm:presLayoutVars>
          <dgm:chMax val="0"/>
          <dgm:bulletEnabled val="1"/>
        </dgm:presLayoutVars>
      </dgm:prSet>
      <dgm:spPr/>
    </dgm:pt>
  </dgm:ptLst>
  <dgm:cxnLst>
    <dgm:cxn modelId="{47DFA315-41C9-4A79-8E36-D8CF5F4CFAD0}" srcId="{2C21D32B-36E9-40DC-B1B6-C194A63AEA0F}" destId="{37E65661-F76B-4D2E-949F-23CDD69F8A5C}" srcOrd="0" destOrd="0" parTransId="{692D7664-F1E9-4A5A-B54D-961FDDE367E0}" sibTransId="{3E182C79-B4FA-4F9C-AEDE-FFD818DB5E53}"/>
    <dgm:cxn modelId="{12058218-FFCE-4FC2-8EFA-B7E7C4E96B4A}" type="presOf" srcId="{2C21D32B-36E9-40DC-B1B6-C194A63AEA0F}" destId="{009EF4F8-08F5-455F-8503-E044B22EDACB}" srcOrd="0" destOrd="0" presId="urn:microsoft.com/office/officeart/2005/8/layout/vList2"/>
    <dgm:cxn modelId="{73529D4F-27A8-48A2-AEEC-96E647DEC8AB}" type="presOf" srcId="{0C1C18E3-4BDD-4574-B94A-804D57569E26}" destId="{59CA92A5-2E2C-4EE5-88D8-EA2AE0C16DAC}" srcOrd="0" destOrd="0" presId="urn:microsoft.com/office/officeart/2005/8/layout/vList2"/>
    <dgm:cxn modelId="{8C5E907E-BBBA-433E-BFBA-D0B467199475}" type="presOf" srcId="{57BF48A7-A91C-43F4-A36E-A227B240169B}" destId="{89957562-C6BB-49A9-BDD6-FB5870C5664F}" srcOrd="0" destOrd="0" presId="urn:microsoft.com/office/officeart/2005/8/layout/vList2"/>
    <dgm:cxn modelId="{69504880-AF7C-4015-95B1-888C69C5F21A}" srcId="{2C21D32B-36E9-40DC-B1B6-C194A63AEA0F}" destId="{0C1C18E3-4BDD-4574-B94A-804D57569E26}" srcOrd="2" destOrd="0" parTransId="{3D1862F4-130E-4D07-A070-1EEEF2B2046E}" sibTransId="{8762C24E-2424-43E1-8DAE-F01531BA8212}"/>
    <dgm:cxn modelId="{97BD4190-6081-4E13-86D2-4EF76286F841}" srcId="{2C21D32B-36E9-40DC-B1B6-C194A63AEA0F}" destId="{5B02BD72-27CC-48FD-A1A0-409AE43F87E1}" srcOrd="3" destOrd="0" parTransId="{6B594DD6-4841-4E45-9057-C0A48B2163E3}" sibTransId="{23C92DAB-3BA2-43AE-B48B-78EC08BB3700}"/>
    <dgm:cxn modelId="{32CC76B0-4CC0-4F87-B2C7-DF871F9474BA}" srcId="{2C21D32B-36E9-40DC-B1B6-C194A63AEA0F}" destId="{57BF48A7-A91C-43F4-A36E-A227B240169B}" srcOrd="1" destOrd="0" parTransId="{B1F0C601-1757-4BAC-A48A-ECA746499AD6}" sibTransId="{E213E7EC-0B5B-447A-9247-4A165E86995F}"/>
    <dgm:cxn modelId="{15CB42B1-2ED6-4A70-B1E3-803A22D93BA3}" type="presOf" srcId="{37E65661-F76B-4D2E-949F-23CDD69F8A5C}" destId="{D0919256-E737-4849-B888-0BB4DD577A81}" srcOrd="0" destOrd="0" presId="urn:microsoft.com/office/officeart/2005/8/layout/vList2"/>
    <dgm:cxn modelId="{7A62E9C4-E025-438C-8308-98D1443EDE4A}" type="presOf" srcId="{5B02BD72-27CC-48FD-A1A0-409AE43F87E1}" destId="{FAD2449A-CC51-4EDC-A8B9-3985A3DB37C7}" srcOrd="0" destOrd="0" presId="urn:microsoft.com/office/officeart/2005/8/layout/vList2"/>
    <dgm:cxn modelId="{FEABEB14-1810-429D-AE5A-ACF2B31BF0F7}" type="presParOf" srcId="{009EF4F8-08F5-455F-8503-E044B22EDACB}" destId="{D0919256-E737-4849-B888-0BB4DD577A81}" srcOrd="0" destOrd="0" presId="urn:microsoft.com/office/officeart/2005/8/layout/vList2"/>
    <dgm:cxn modelId="{090D415E-BE98-45C6-9F8E-EB3495E0029A}" type="presParOf" srcId="{009EF4F8-08F5-455F-8503-E044B22EDACB}" destId="{87717816-0939-4C61-95F6-E4CCAFF0C797}" srcOrd="1" destOrd="0" presId="urn:microsoft.com/office/officeart/2005/8/layout/vList2"/>
    <dgm:cxn modelId="{BD45B167-C59F-460B-B4FF-04C6D15D4826}" type="presParOf" srcId="{009EF4F8-08F5-455F-8503-E044B22EDACB}" destId="{89957562-C6BB-49A9-BDD6-FB5870C5664F}" srcOrd="2" destOrd="0" presId="urn:microsoft.com/office/officeart/2005/8/layout/vList2"/>
    <dgm:cxn modelId="{1EC5B62F-FB1C-4BF6-BED5-009E634058C5}" type="presParOf" srcId="{009EF4F8-08F5-455F-8503-E044B22EDACB}" destId="{C5D2D5F3-F2AA-4FDF-ACD4-1EEF0B04D2F8}" srcOrd="3" destOrd="0" presId="urn:microsoft.com/office/officeart/2005/8/layout/vList2"/>
    <dgm:cxn modelId="{F60A7143-3A03-4D7B-8B87-6B3BFDFCFECD}" type="presParOf" srcId="{009EF4F8-08F5-455F-8503-E044B22EDACB}" destId="{59CA92A5-2E2C-4EE5-88D8-EA2AE0C16DAC}" srcOrd="4" destOrd="0" presId="urn:microsoft.com/office/officeart/2005/8/layout/vList2"/>
    <dgm:cxn modelId="{15295285-FDB9-4CF2-9879-B9D6F217E727}" type="presParOf" srcId="{009EF4F8-08F5-455F-8503-E044B22EDACB}" destId="{CEBD20FE-F18D-4714-B816-1A2DBB5AF715}" srcOrd="5" destOrd="0" presId="urn:microsoft.com/office/officeart/2005/8/layout/vList2"/>
    <dgm:cxn modelId="{29490298-8F3E-46EF-ACEB-5F4E8B650090}" type="presParOf" srcId="{009EF4F8-08F5-455F-8503-E044B22EDACB}" destId="{FAD2449A-CC51-4EDC-A8B9-3985A3DB37C7}" srcOrd="6" destOrd="0" presId="urn:microsoft.com/office/officeart/2005/8/layout/vList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081C912-F921-4402-A536-EFC32D8192BC}">
      <dsp:nvSpPr>
        <dsp:cNvPr id="0" name=""/>
        <dsp:cNvSpPr/>
      </dsp:nvSpPr>
      <dsp:spPr>
        <a:xfrm>
          <a:off x="950" y="370032"/>
          <a:ext cx="3335112" cy="21177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B3CAFEE-0A8C-4F99-8DCD-1C8E54BFF2A7}">
      <dsp:nvSpPr>
        <dsp:cNvPr id="0" name=""/>
        <dsp:cNvSpPr/>
      </dsp:nvSpPr>
      <dsp:spPr>
        <a:xfrm>
          <a:off x="371518" y="722072"/>
          <a:ext cx="3335112" cy="21177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Nominativ, Akkusativ, Dativ, Genitiv</a:t>
          </a:r>
        </a:p>
      </dsp:txBody>
      <dsp:txXfrm>
        <a:off x="433546" y="784100"/>
        <a:ext cx="3211056" cy="1993740"/>
      </dsp:txXfrm>
    </dsp:sp>
    <dsp:sp modelId="{02DE17C8-31CB-4461-840A-2099D047FA28}">
      <dsp:nvSpPr>
        <dsp:cNvPr id="0" name=""/>
        <dsp:cNvSpPr/>
      </dsp:nvSpPr>
      <dsp:spPr>
        <a:xfrm>
          <a:off x="4077199" y="370032"/>
          <a:ext cx="3335112" cy="21177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CBA05E31-C611-4160-9F0C-88ADFF11AD46}">
      <dsp:nvSpPr>
        <dsp:cNvPr id="0" name=""/>
        <dsp:cNvSpPr/>
      </dsp:nvSpPr>
      <dsp:spPr>
        <a:xfrm>
          <a:off x="4447767" y="722072"/>
          <a:ext cx="3335112" cy="21177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52400" tIns="152400" rIns="152400" bIns="152400" numCol="1" spcCol="1270" anchor="ctr" anchorCtr="0">
          <a:noAutofit/>
        </a:bodyPr>
        <a:lstStyle/>
        <a:p>
          <a:pPr marL="0" lvl="0" indent="0" algn="ctr" defTabSz="17780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000" kern="1200"/>
            <a:t>Übersicht für die Oberstufe</a:t>
          </a:r>
        </a:p>
      </dsp:txBody>
      <dsp:txXfrm>
        <a:off x="4509795" y="784100"/>
        <a:ext cx="3211056" cy="1993740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80534AB-75B6-4643-AE92-FD7E8BB57771}">
      <dsp:nvSpPr>
        <dsp:cNvPr id="0" name=""/>
        <dsp:cNvSpPr/>
      </dsp:nvSpPr>
      <dsp:spPr>
        <a:xfrm>
          <a:off x="0" y="794338"/>
          <a:ext cx="2189202" cy="139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D5CFE924-A3A9-48F6-A0C4-907CE0C7B341}">
      <dsp:nvSpPr>
        <dsp:cNvPr id="0" name=""/>
        <dsp:cNvSpPr/>
      </dsp:nvSpPr>
      <dsp:spPr>
        <a:xfrm>
          <a:off x="243244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Frage: Wer? Was?</a:t>
          </a:r>
        </a:p>
      </dsp:txBody>
      <dsp:txXfrm>
        <a:off x="283960" y="1066136"/>
        <a:ext cx="2107770" cy="1308711"/>
      </dsp:txXfrm>
    </dsp:sp>
    <dsp:sp modelId="{70D7B09A-372A-440F-9DEB-BA18F9FC0CC4}">
      <dsp:nvSpPr>
        <dsp:cNvPr id="0" name=""/>
        <dsp:cNvSpPr/>
      </dsp:nvSpPr>
      <dsp:spPr>
        <a:xfrm>
          <a:off x="2675691" y="794338"/>
          <a:ext cx="2189202" cy="139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62A8B6A-11C3-4779-A291-3C526B57BEB3}">
      <dsp:nvSpPr>
        <dsp:cNvPr id="0" name=""/>
        <dsp:cNvSpPr/>
      </dsp:nvSpPr>
      <dsp:spPr>
        <a:xfrm>
          <a:off x="2918936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Funktion: Subjekt</a:t>
          </a:r>
        </a:p>
      </dsp:txBody>
      <dsp:txXfrm>
        <a:off x="2959652" y="1066136"/>
        <a:ext cx="2107770" cy="1308711"/>
      </dsp:txXfrm>
    </dsp:sp>
    <dsp:sp modelId="{C4E2464F-EACA-4BCD-9676-E327B22E35AE}">
      <dsp:nvSpPr>
        <dsp:cNvPr id="0" name=""/>
        <dsp:cNvSpPr/>
      </dsp:nvSpPr>
      <dsp:spPr>
        <a:xfrm>
          <a:off x="5351383" y="794338"/>
          <a:ext cx="2189202" cy="139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063293C-718F-4D31-A6C8-EC5A10E9C8A1}">
      <dsp:nvSpPr>
        <dsp:cNvPr id="0" name=""/>
        <dsp:cNvSpPr/>
      </dsp:nvSpPr>
      <dsp:spPr>
        <a:xfrm>
          <a:off x="5594627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02870" tIns="102870" rIns="102870" bIns="102870" numCol="1" spcCol="1270" anchor="ctr" anchorCtr="0">
          <a:noAutofit/>
        </a:bodyPr>
        <a:lstStyle/>
        <a:p>
          <a:pPr marL="0" lvl="0" indent="0" algn="ctr" defTabSz="12001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700" kern="1200"/>
            <a:t>Beispiel: Der Schüler lernt.</a:t>
          </a:r>
        </a:p>
      </dsp:txBody>
      <dsp:txXfrm>
        <a:off x="5635343" y="1066136"/>
        <a:ext cx="2107770" cy="1308711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4007723D-33C0-49EB-84F5-36A1209AB689}">
      <dsp:nvSpPr>
        <dsp:cNvPr id="0" name=""/>
        <dsp:cNvSpPr/>
      </dsp:nvSpPr>
      <dsp:spPr>
        <a:xfrm>
          <a:off x="0" y="794338"/>
          <a:ext cx="2189202" cy="139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5F224C7-30C8-479B-8C6D-619E8A531996}">
      <dsp:nvSpPr>
        <dsp:cNvPr id="0" name=""/>
        <dsp:cNvSpPr/>
      </dsp:nvSpPr>
      <dsp:spPr>
        <a:xfrm>
          <a:off x="243244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Frage: Wen? Was?</a:t>
          </a:r>
        </a:p>
      </dsp:txBody>
      <dsp:txXfrm>
        <a:off x="283960" y="1066136"/>
        <a:ext cx="2107770" cy="1308711"/>
      </dsp:txXfrm>
    </dsp:sp>
    <dsp:sp modelId="{E98ACAC7-0707-44AF-96AE-2C90798664F4}">
      <dsp:nvSpPr>
        <dsp:cNvPr id="0" name=""/>
        <dsp:cNvSpPr/>
      </dsp:nvSpPr>
      <dsp:spPr>
        <a:xfrm>
          <a:off x="2675691" y="794338"/>
          <a:ext cx="2189202" cy="139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725A72FA-CC2D-487F-98E1-6266B5C0ABDB}">
      <dsp:nvSpPr>
        <dsp:cNvPr id="0" name=""/>
        <dsp:cNvSpPr/>
      </dsp:nvSpPr>
      <dsp:spPr>
        <a:xfrm>
          <a:off x="2918936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Funktion: direktes Objekt</a:t>
          </a:r>
        </a:p>
      </dsp:txBody>
      <dsp:txXfrm>
        <a:off x="2959652" y="1066136"/>
        <a:ext cx="2107770" cy="1308711"/>
      </dsp:txXfrm>
    </dsp:sp>
    <dsp:sp modelId="{BD167496-7E98-4FC7-AD30-0F00B4DC456B}">
      <dsp:nvSpPr>
        <dsp:cNvPr id="0" name=""/>
        <dsp:cNvSpPr/>
      </dsp:nvSpPr>
      <dsp:spPr>
        <a:xfrm>
          <a:off x="5351383" y="794338"/>
          <a:ext cx="2189202" cy="1390143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4DE952E-4DEE-4151-8320-999691AADDC4}">
      <dsp:nvSpPr>
        <dsp:cNvPr id="0" name=""/>
        <dsp:cNvSpPr/>
      </dsp:nvSpPr>
      <dsp:spPr>
        <a:xfrm>
          <a:off x="5594627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ctr" defTabSz="11557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600" kern="1200"/>
            <a:t>Beispiel: Ich lese das Buch.</a:t>
          </a:r>
        </a:p>
      </dsp:txBody>
      <dsp:txXfrm>
        <a:off x="5635343" y="1066136"/>
        <a:ext cx="2107770" cy="1308711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62A5590F-0589-4329-9E43-C7C9B6F701CB}">
      <dsp:nvSpPr>
        <dsp:cNvPr id="0" name=""/>
        <dsp:cNvSpPr/>
      </dsp:nvSpPr>
      <dsp:spPr>
        <a:xfrm>
          <a:off x="0" y="794338"/>
          <a:ext cx="2189202" cy="139014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F2BDCEF-08C8-4C2B-AFED-5EE813CD8EE4}">
      <dsp:nvSpPr>
        <dsp:cNvPr id="0" name=""/>
        <dsp:cNvSpPr/>
      </dsp:nvSpPr>
      <dsp:spPr>
        <a:xfrm>
          <a:off x="243244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Frage: Wem?</a:t>
          </a:r>
        </a:p>
      </dsp:txBody>
      <dsp:txXfrm>
        <a:off x="283960" y="1066136"/>
        <a:ext cx="2107770" cy="1308711"/>
      </dsp:txXfrm>
    </dsp:sp>
    <dsp:sp modelId="{F16A938C-710D-4FD4-A634-183308326643}">
      <dsp:nvSpPr>
        <dsp:cNvPr id="0" name=""/>
        <dsp:cNvSpPr/>
      </dsp:nvSpPr>
      <dsp:spPr>
        <a:xfrm>
          <a:off x="2675691" y="794338"/>
          <a:ext cx="2189202" cy="139014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B3189050-FAF3-4F73-9896-A12DE236AA9F}">
      <dsp:nvSpPr>
        <dsp:cNvPr id="0" name=""/>
        <dsp:cNvSpPr/>
      </dsp:nvSpPr>
      <dsp:spPr>
        <a:xfrm>
          <a:off x="2918936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Funktion: indirektes Objekt</a:t>
          </a:r>
        </a:p>
      </dsp:txBody>
      <dsp:txXfrm>
        <a:off x="2959652" y="1066136"/>
        <a:ext cx="2107770" cy="1308711"/>
      </dsp:txXfrm>
    </dsp:sp>
    <dsp:sp modelId="{9D4A97B3-8AF5-4CDB-9402-344713450031}">
      <dsp:nvSpPr>
        <dsp:cNvPr id="0" name=""/>
        <dsp:cNvSpPr/>
      </dsp:nvSpPr>
      <dsp:spPr>
        <a:xfrm>
          <a:off x="5351383" y="794338"/>
          <a:ext cx="2189202" cy="1390143"/>
        </a:xfrm>
        <a:prstGeom prst="roundRect">
          <a:avLst>
            <a:gd name="adj" fmla="val 10000"/>
          </a:avLst>
        </a:prstGeom>
        <a:solidFill>
          <a:schemeClr val="accent4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B783FB1-8C76-45CF-BB8A-A4889CFE44EC}">
      <dsp:nvSpPr>
        <dsp:cNvPr id="0" name=""/>
        <dsp:cNvSpPr/>
      </dsp:nvSpPr>
      <dsp:spPr>
        <a:xfrm>
          <a:off x="5594627" y="1025420"/>
          <a:ext cx="2189202" cy="1390143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ctr" defTabSz="933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2100" kern="1200"/>
            <a:t>Beispiel: Ich gebe dem Schüler das Buch.</a:t>
          </a:r>
        </a:p>
      </dsp:txBody>
      <dsp:txXfrm>
        <a:off x="5635343" y="1066136"/>
        <a:ext cx="2107770" cy="1308711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79AC54A0-AF1E-4466-B575-2BC1E84FC478}">
      <dsp:nvSpPr>
        <dsp:cNvPr id="0" name=""/>
        <dsp:cNvSpPr/>
      </dsp:nvSpPr>
      <dsp:spPr>
        <a:xfrm>
          <a:off x="0" y="11793"/>
          <a:ext cx="7783830" cy="983384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Frage: Wessen?</a:t>
          </a:r>
        </a:p>
      </dsp:txBody>
      <dsp:txXfrm>
        <a:off x="48005" y="59798"/>
        <a:ext cx="7687820" cy="887374"/>
      </dsp:txXfrm>
    </dsp:sp>
    <dsp:sp modelId="{A83F2022-45C2-4857-9D03-031145DBA346}">
      <dsp:nvSpPr>
        <dsp:cNvPr id="0" name=""/>
        <dsp:cNvSpPr/>
      </dsp:nvSpPr>
      <dsp:spPr>
        <a:xfrm>
          <a:off x="0" y="1113258"/>
          <a:ext cx="7783830" cy="983384"/>
        </a:xfrm>
        <a:prstGeom prst="roundRect">
          <a:avLst/>
        </a:prstGeom>
        <a:solidFill>
          <a:schemeClr val="accent2">
            <a:hueOff val="2340759"/>
            <a:satOff val="-2919"/>
            <a:lumOff val="686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Funktion: Besitz</a:t>
          </a:r>
        </a:p>
      </dsp:txBody>
      <dsp:txXfrm>
        <a:off x="48005" y="1161263"/>
        <a:ext cx="7687820" cy="887374"/>
      </dsp:txXfrm>
    </dsp:sp>
    <dsp:sp modelId="{C5913C56-BFED-4BE1-B95B-06C0EE82C602}">
      <dsp:nvSpPr>
        <dsp:cNvPr id="0" name=""/>
        <dsp:cNvSpPr/>
      </dsp:nvSpPr>
      <dsp:spPr>
        <a:xfrm>
          <a:off x="0" y="2214723"/>
          <a:ext cx="7783830" cy="983384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56210" tIns="156210" rIns="156210" bIns="156210" numCol="1" spcCol="1270" anchor="ctr" anchorCtr="0">
          <a:noAutofit/>
        </a:bodyPr>
        <a:lstStyle/>
        <a:p>
          <a:pPr marL="0" lvl="0" indent="0" algn="l" defTabSz="18224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100" kern="1200"/>
            <a:t>Beispiel: Das Buch des Schülers</a:t>
          </a:r>
        </a:p>
      </dsp:txBody>
      <dsp:txXfrm>
        <a:off x="48005" y="2262728"/>
        <a:ext cx="7687820" cy="88737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426BF46-6B6B-44DC-A88E-95C52D45122B}">
      <dsp:nvSpPr>
        <dsp:cNvPr id="0" name=""/>
        <dsp:cNvSpPr/>
      </dsp:nvSpPr>
      <dsp:spPr>
        <a:xfrm>
          <a:off x="0" y="36251"/>
          <a:ext cx="7783830" cy="71954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der / die / das</a:t>
          </a:r>
        </a:p>
      </dsp:txBody>
      <dsp:txXfrm>
        <a:off x="35125" y="71376"/>
        <a:ext cx="7713580" cy="649299"/>
      </dsp:txXfrm>
    </dsp:sp>
    <dsp:sp modelId="{30D57E33-4AD6-4F56-B9F1-8EAFCEB8A75E}">
      <dsp:nvSpPr>
        <dsp:cNvPr id="0" name=""/>
        <dsp:cNvSpPr/>
      </dsp:nvSpPr>
      <dsp:spPr>
        <a:xfrm>
          <a:off x="0" y="842201"/>
          <a:ext cx="7783830" cy="719549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Akkusativ: den</a:t>
          </a:r>
        </a:p>
      </dsp:txBody>
      <dsp:txXfrm>
        <a:off x="35125" y="877326"/>
        <a:ext cx="7713580" cy="649299"/>
      </dsp:txXfrm>
    </dsp:sp>
    <dsp:sp modelId="{5543A489-F353-41D6-8FD0-3CF8408D31C7}">
      <dsp:nvSpPr>
        <dsp:cNvPr id="0" name=""/>
        <dsp:cNvSpPr/>
      </dsp:nvSpPr>
      <dsp:spPr>
        <a:xfrm>
          <a:off x="0" y="1648150"/>
          <a:ext cx="7783830" cy="719549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Dativ: dem</a:t>
          </a:r>
        </a:p>
      </dsp:txBody>
      <dsp:txXfrm>
        <a:off x="35125" y="1683275"/>
        <a:ext cx="7713580" cy="649299"/>
      </dsp:txXfrm>
    </dsp:sp>
    <dsp:sp modelId="{650FFC1A-A767-40AC-8A04-5F559E435BB4}">
      <dsp:nvSpPr>
        <dsp:cNvPr id="0" name=""/>
        <dsp:cNvSpPr/>
      </dsp:nvSpPr>
      <dsp:spPr>
        <a:xfrm>
          <a:off x="0" y="2454101"/>
          <a:ext cx="7783830" cy="719549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Genitiv: des</a:t>
          </a:r>
        </a:p>
      </dsp:txBody>
      <dsp:txXfrm>
        <a:off x="35125" y="2489226"/>
        <a:ext cx="7713580" cy="649299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3640E43-5053-441F-B9FB-700739A0E26C}">
      <dsp:nvSpPr>
        <dsp:cNvPr id="0" name=""/>
        <dsp:cNvSpPr/>
      </dsp:nvSpPr>
      <dsp:spPr>
        <a:xfrm>
          <a:off x="950" y="370032"/>
          <a:ext cx="3335112" cy="21177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5DAF9953-0963-4894-A03A-DF89D8CB500B}">
      <dsp:nvSpPr>
        <dsp:cNvPr id="0" name=""/>
        <dsp:cNvSpPr/>
      </dsp:nvSpPr>
      <dsp:spPr>
        <a:xfrm>
          <a:off x="371518" y="722072"/>
          <a:ext cx="3335112" cy="21177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Ich sehe dem Mann ❌</a:t>
          </a:r>
        </a:p>
      </dsp:txBody>
      <dsp:txXfrm>
        <a:off x="433546" y="784100"/>
        <a:ext cx="3211056" cy="1993740"/>
      </dsp:txXfrm>
    </dsp:sp>
    <dsp:sp modelId="{B6E5B7DD-BCA0-4E21-A386-38F87065654C}">
      <dsp:nvSpPr>
        <dsp:cNvPr id="0" name=""/>
        <dsp:cNvSpPr/>
      </dsp:nvSpPr>
      <dsp:spPr>
        <a:xfrm>
          <a:off x="4077199" y="370032"/>
          <a:ext cx="3335112" cy="2117796"/>
        </a:xfrm>
        <a:prstGeom prst="roundRect">
          <a:avLst>
            <a:gd name="adj" fmla="val 10000"/>
          </a:avLst>
        </a:prstGeom>
        <a:solidFill>
          <a:schemeClr val="accent1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93E980EF-0684-4451-B1EA-28BC326F5E5F}">
      <dsp:nvSpPr>
        <dsp:cNvPr id="0" name=""/>
        <dsp:cNvSpPr/>
      </dsp:nvSpPr>
      <dsp:spPr>
        <a:xfrm>
          <a:off x="4447767" y="722072"/>
          <a:ext cx="3335112" cy="2117796"/>
        </a:xfrm>
        <a:prstGeom prst="roundRect">
          <a:avLst>
            <a:gd name="adj" fmla="val 10000"/>
          </a:avLst>
        </a:prstGeom>
        <a:solidFill>
          <a:schemeClr val="lt1">
            <a:alpha val="9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160020" tIns="160020" rIns="160020" bIns="160020" numCol="1" spcCol="1270" anchor="ctr" anchorCtr="0">
          <a:noAutofit/>
        </a:bodyPr>
        <a:lstStyle/>
        <a:p>
          <a:pPr marL="0" lvl="0" indent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4200" kern="1200"/>
            <a:t>Ich sehe den Mann ✔️</a:t>
          </a:r>
        </a:p>
      </dsp:txBody>
      <dsp:txXfrm>
        <a:off x="4509795" y="784100"/>
        <a:ext cx="3211056" cy="1993740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0919256-E737-4849-B888-0BB4DD577A81}">
      <dsp:nvSpPr>
        <dsp:cNvPr id="0" name=""/>
        <dsp:cNvSpPr/>
      </dsp:nvSpPr>
      <dsp:spPr>
        <a:xfrm>
          <a:off x="0" y="36251"/>
          <a:ext cx="7783830" cy="719549"/>
        </a:xfrm>
        <a:prstGeom prst="roundRect">
          <a:avLst/>
        </a:prstGeom>
        <a:solidFill>
          <a:schemeClr val="accent2"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Nominativ = Wer</a:t>
          </a:r>
        </a:p>
      </dsp:txBody>
      <dsp:txXfrm>
        <a:off x="35125" y="71376"/>
        <a:ext cx="7713580" cy="649299"/>
      </dsp:txXfrm>
    </dsp:sp>
    <dsp:sp modelId="{89957562-C6BB-49A9-BDD6-FB5870C5664F}">
      <dsp:nvSpPr>
        <dsp:cNvPr id="0" name=""/>
        <dsp:cNvSpPr/>
      </dsp:nvSpPr>
      <dsp:spPr>
        <a:xfrm>
          <a:off x="0" y="842201"/>
          <a:ext cx="7783830" cy="719549"/>
        </a:xfrm>
        <a:prstGeom prst="roundRect">
          <a:avLst/>
        </a:prstGeom>
        <a:solidFill>
          <a:schemeClr val="accent2">
            <a:hueOff val="1560506"/>
            <a:satOff val="-1946"/>
            <a:lumOff val="458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Akkusativ = Was</a:t>
          </a:r>
        </a:p>
      </dsp:txBody>
      <dsp:txXfrm>
        <a:off x="35125" y="877326"/>
        <a:ext cx="7713580" cy="649299"/>
      </dsp:txXfrm>
    </dsp:sp>
    <dsp:sp modelId="{59CA92A5-2E2C-4EE5-88D8-EA2AE0C16DAC}">
      <dsp:nvSpPr>
        <dsp:cNvPr id="0" name=""/>
        <dsp:cNvSpPr/>
      </dsp:nvSpPr>
      <dsp:spPr>
        <a:xfrm>
          <a:off x="0" y="1648150"/>
          <a:ext cx="7783830" cy="719549"/>
        </a:xfrm>
        <a:prstGeom prst="roundRect">
          <a:avLst/>
        </a:prstGeom>
        <a:solidFill>
          <a:schemeClr val="accent2">
            <a:hueOff val="3121013"/>
            <a:satOff val="-3893"/>
            <a:lumOff val="915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Dativ = Wem</a:t>
          </a:r>
        </a:p>
      </dsp:txBody>
      <dsp:txXfrm>
        <a:off x="35125" y="1683275"/>
        <a:ext cx="7713580" cy="649299"/>
      </dsp:txXfrm>
    </dsp:sp>
    <dsp:sp modelId="{FAD2449A-CC51-4EDC-A8B9-3985A3DB37C7}">
      <dsp:nvSpPr>
        <dsp:cNvPr id="0" name=""/>
        <dsp:cNvSpPr/>
      </dsp:nvSpPr>
      <dsp:spPr>
        <a:xfrm>
          <a:off x="0" y="2454101"/>
          <a:ext cx="7783830" cy="719549"/>
        </a:xfrm>
        <a:prstGeom prst="roundRect">
          <a:avLst/>
        </a:prstGeom>
        <a:solidFill>
          <a:schemeClr val="accent2">
            <a:hueOff val="4681519"/>
            <a:satOff val="-5839"/>
            <a:lumOff val="1373"/>
            <a:alphaOff val="0"/>
          </a:schemeClr>
        </a:solidFill>
        <a:ln w="254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14300" tIns="114300" rIns="114300" bIns="114300" numCol="1" spcCol="1270" anchor="ctr" anchorCtr="0">
          <a:noAutofit/>
        </a:bodyPr>
        <a:lstStyle/>
        <a:p>
          <a:pPr marL="0" lvl="0" indent="0" algn="l" defTabSz="13335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000" kern="1200"/>
            <a:t>Genitiv = Wessen</a:t>
          </a:r>
        </a:p>
      </dsp:txBody>
      <dsp:txXfrm>
        <a:off x="35125" y="2489226"/>
        <a:ext cx="7713580" cy="649299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hierarchy1">
  <dgm:title val=""/>
  <dgm:desc val=""/>
  <dgm:catLst>
    <dgm:cat type="hierarchy" pri="2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21">
          <dgm:prSet phldr="1"/>
        </dgm:pt>
        <dgm:pt modelId="22">
          <dgm:prSet phldr="1"/>
        </dgm:pt>
        <dgm:pt modelId="3">
          <dgm:prSet phldr="1"/>
        </dgm:pt>
        <dgm:pt modelId="31">
          <dgm:prSet phldr="1"/>
        </dgm:pt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" destId="22" srcOrd="1" destOrd="0"/>
        <dgm:cxn modelId="33" srcId="3" destId="31" srcOrd="0" destOrd="0"/>
      </dgm:cxnLst>
      <dgm:bg/>
      <dgm:whole/>
    </dgm:dataModel>
  </dgm:sampData>
  <dgm:styleData>
    <dgm:dataModel>
      <dgm:ptLst>
        <dgm:pt modelId="0" type="doc"/>
        <dgm:pt modelId="1"/>
        <dgm:pt modelId="11"/>
        <dgm:pt modelId="12"/>
      </dgm:ptLst>
      <dgm:cxnLst>
        <dgm:cxn modelId="2" srcId="0" destId="1" srcOrd="0" destOrd="0"/>
        <dgm:cxn modelId="13" srcId="1" destId="11" srcOrd="0" destOrd="0"/>
        <dgm:cxn modelId="14" srcId="1" destId="1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21"/>
        <dgm:pt modelId="211"/>
        <dgm:pt modelId="3"/>
        <dgm:pt modelId="31"/>
        <dgm:pt modelId="311"/>
      </dgm:ptLst>
      <dgm:cxnLst>
        <dgm:cxn modelId="4" srcId="0" destId="1" srcOrd="0" destOrd="0"/>
        <dgm:cxn modelId="5" srcId="1" destId="2" srcOrd="0" destOrd="0"/>
        <dgm:cxn modelId="6" srcId="1" destId="3" srcOrd="1" destOrd="0"/>
        <dgm:cxn modelId="23" srcId="2" destId="21" srcOrd="0" destOrd="0"/>
        <dgm:cxn modelId="24" srcId="21" destId="211" srcOrd="0" destOrd="0"/>
        <dgm:cxn modelId="33" srcId="3" destId="31" srcOrd="0" destOrd="0"/>
        <dgm:cxn modelId="34" srcId="31" destId="311" srcOrd="0" destOrd="0"/>
      </dgm:cxnLst>
      <dgm:bg/>
      <dgm:whole/>
    </dgm:dataModel>
  </dgm:clrData>
  <dgm:layoutNode name="hierChild1">
    <dgm:varLst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primFontSz" for="des" ptType="node" op="equ" val="65"/>
      <dgm:constr type="w" for="des" forName="composite" refType="w"/>
      <dgm:constr type="h" for="des" forName="composite" refType="w" refFor="des" refForName="composite" fact="0.667"/>
      <dgm:constr type="w" for="des" forName="composite2" refType="w" refFor="des" refForName="composite"/>
      <dgm:constr type="h" for="des" forName="composite2" refType="h" refFor="des" refForName="composite"/>
      <dgm:constr type="w" for="des" forName="composite3" refType="w" refFor="des" refForName="composite"/>
      <dgm:constr type="h" for="des" forName="composite3" refType="h" refFor="des" refForName="composite"/>
      <dgm:constr type="w" for="des" forName="composite4" refType="w" refFor="des" refForName="composite"/>
      <dgm:constr type="h" for="des" forName="composite4" refType="h" refFor="des" refForName="composite"/>
      <dgm:constr type="w" for="des" forName="composite5" refType="w" refFor="des" refForName="composite"/>
      <dgm:constr type="h" for="des" forName="composite5" refType="h" refFor="des" refForName="composite"/>
      <dgm:constr type="sibSp" refType="w" refFor="des" refForName="composite" fact="0.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p" for="des" forName="hierRoot1" refType="h" refFor="des" refForName="composite" fact="0.25"/>
      <dgm:constr type="sp" for="des" forName="hierRoot2" refType="sp" refFor="des" refForName="hierRoot1"/>
      <dgm:constr type="sp" for="des" forName="hierRoot3" refType="sp" refFor="des" refForName="hierRoot1"/>
      <dgm:constr type="sp" for="des" forName="hierRoot4" refType="sp" refFor="des" refForName="hierRoot1"/>
      <dgm:constr type="sp" for="des" forName="hierRoot5" refType="sp" refFor="des" refForName="hierRoot1"/>
    </dgm:constrLst>
    <dgm:ruleLst/>
    <dgm:forEach name="Name3" axis="ch">
      <dgm:forEach name="Name4" axis="self" ptType="node">
        <dgm:layoutNode name="hierRoot1">
          <dgm:alg type="hierRoot"/>
          <dgm:shape xmlns:r="http://schemas.openxmlformats.org/officeDocument/2006/relationships" r:blip="">
            <dgm:adjLst/>
          </dgm:shape>
          <dgm:presOf/>
          <dgm:constrLst>
            <dgm:constr type="bendDist" for="des" ptType="parTrans" refType="sp" fact="0.5"/>
          </dgm:constrLst>
          <dgm:ruleLst/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w" for="ch" forName="background" refType="w" fact="0.9"/>
              <dgm:constr type="h" for="ch" forName="background" refType="w" refFor="ch" refForName="background" fact="0.635"/>
              <dgm:constr type="t" for="ch" forName="background"/>
              <dgm:constr type="l" for="ch" forName="background"/>
              <dgm:constr type="w" for="ch" forName="text" refType="w" fact="0.9"/>
              <dgm:constr type="h" for="ch" forName="text" refType="w" refFor="ch" refForName="text" fact="0.635"/>
              <dgm:constr type="t" for="ch" forName="text" refType="w" fact="0.095"/>
              <dgm:constr type="l" for="ch" forName="text" refType="w" fact="0.1"/>
            </dgm:constrLst>
            <dgm:ruleLst/>
            <dgm:layoutNode name="background" styleLbl="node0" moveWith="text"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/>
              <dgm:constrLst/>
              <dgm:ruleLst/>
            </dgm:layoutNode>
            <dgm:layoutNode name="text" styleLbl="fgAcc0">
              <dgm:varLst>
                <dgm:chPref val="3"/>
              </dgm:varLst>
              <dgm:alg type="tx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self"/>
              <dgm:constrLst>
                <dgm:constr type="tMarg" refType="primFontSz" fact="0.3"/>
                <dgm:constr type="bMarg" refType="primFontSz" fact="0.3"/>
                <dgm:constr type="lMarg" refType="primFontSz" fact="0.3"/>
                <dgm:constr type="rMarg" refType="primFontSz" fact="0.3"/>
              </dgm:constrLst>
              <dgm:ruleLst>
                <dgm:rule type="primFontSz" val="5" fact="NaN" max="NaN"/>
              </dgm:ruleLst>
            </dgm:layoutNode>
          </dgm:layoutNode>
          <dgm:layoutNode name="hierChild2">
            <dgm:choose name="Name5">
              <dgm:if name="Name6" func="var" arg="dir" op="equ" val="norm">
                <dgm:alg type="hierChild">
                  <dgm:param type="linDir" val="fromL"/>
                </dgm:alg>
              </dgm:if>
              <dgm:else name="Name7">
                <dgm:alg type="hierChild">
                  <dgm:param type="linDir" val="fromR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Name8" axis="ch">
              <dgm:forEach name="Name9" axis="self" ptType="parTrans" cnt="1">
                <dgm:layoutNode name="Name10">
                  <dgm:alg type="conn">
                    <dgm:param type="dim" val="1D"/>
                    <dgm:param type="endSty" val="noArr"/>
                    <dgm:param type="connRout" val="bend"/>
                    <dgm:param type="bendPt" val="end"/>
                    <dgm:param type="begPts" val="bCtr"/>
                    <dgm:param type="endPts" val="tCtr"/>
                    <dgm:param type="srcNode" val="background"/>
                    <dgm:param type="dstNode" val="background2"/>
                  </dgm:alg>
                  <dgm:shape xmlns:r="http://schemas.openxmlformats.org/officeDocument/2006/relationships" type="conn" r:blip="" zOrderOff="-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forEach name="Name11" axis="self" ptType="node">
                <dgm:layoutNode name="hierRoot2">
                  <dgm:alg type="hierRoot"/>
                  <dgm:shape xmlns:r="http://schemas.openxmlformats.org/officeDocument/2006/relationships" r:blip="">
                    <dgm:adjLst/>
                  </dgm:shape>
                  <dgm:presOf/>
                  <dgm:constrLst>
                    <dgm:constr type="bendDist" for="des" ptType="parTrans" refType="sp" fact="0.5"/>
                  </dgm:constrLst>
                  <dgm:ruleLst/>
                  <dgm:layoutNode name="composite2">
                    <dgm:alg type="composite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w" for="ch" forName="background2" refType="w" fact="0.9"/>
                      <dgm:constr type="h" for="ch" forName="background2" refType="w" refFor="ch" refForName="background2" fact="0.635"/>
                      <dgm:constr type="t" for="ch" forName="background2"/>
                      <dgm:constr type="l" for="ch" forName="background2"/>
                      <dgm:constr type="w" for="ch" forName="text2" refType="w" fact="0.9"/>
                      <dgm:constr type="h" for="ch" forName="text2" refType="w" refFor="ch" refForName="text2" fact="0.635"/>
                      <dgm:constr type="t" for="ch" forName="text2" refType="w" fact="0.095"/>
                      <dgm:constr type="l" for="ch" forName="text2" refType="w" fact="0.1"/>
                    </dgm:constrLst>
                    <dgm:ruleLst/>
                    <dgm:layoutNode name="background2" moveWith="text2"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/>
                      <dgm:constrLst/>
                      <dgm:ruleLst/>
                    </dgm:layoutNode>
                    <dgm:layoutNode name="text2" styleLbl="fgAcc2">
                      <dgm:varLst>
                        <dgm:chPref val="3"/>
                      </dgm:varLst>
                      <dgm:alg type="tx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self"/>
                      <dgm:constrLst>
                        <dgm:constr type="tMarg" refType="primFontSz" fact="0.3"/>
                        <dgm:constr type="bMarg" refType="primFontSz" fact="0.3"/>
                        <dgm:constr type="lMarg" refType="primFontSz" fact="0.3"/>
                        <dgm:constr type="r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layoutNode>
                  <dgm:layoutNode name="hierChild3">
                    <dgm:choose name="Name12">
                      <dgm:if name="Name13" func="var" arg="dir" op="equ" val="norm">
                        <dgm:alg type="hierChild">
                          <dgm:param type="linDir" val="fromL"/>
                        </dgm:alg>
                      </dgm:if>
                      <dgm:else name="Name14">
                        <dgm:alg type="hierChild">
                          <dgm:param type="linDir" val="fromR"/>
                        </dgm:alg>
                      </dgm:else>
                    </dgm:choose>
                    <dgm:shape xmlns:r="http://schemas.openxmlformats.org/officeDocument/2006/relationships" r:blip="">
                      <dgm:adjLst/>
                    </dgm:shape>
                    <dgm:presOf/>
                    <dgm:constrLst/>
                    <dgm:ruleLst/>
                    <dgm:forEach name="Name15" axis="ch">
                      <dgm:forEach name="Name16" axis="self" ptType="parTrans" cnt="1">
                        <dgm:layoutNode name="Name17">
                          <dgm:alg type="conn">
                            <dgm:param type="dim" val="1D"/>
                            <dgm:param type="endSty" val="noArr"/>
                            <dgm:param type="connRout" val="bend"/>
                            <dgm:param type="bendPt" val="end"/>
                            <dgm:param type="begPts" val="bCtr"/>
                            <dgm:param type="endPts" val="tCtr"/>
                            <dgm:param type="srcNode" val="background2"/>
                            <dgm:param type="dstNode" val="background3"/>
                          </dgm:alg>
                          <dgm:shape xmlns:r="http://schemas.openxmlformats.org/officeDocument/2006/relationships" type="conn" r:blip="" zOrderOff="-999">
                            <dgm:adjLst/>
                          </dgm:shape>
                          <dgm:presOf axis="self"/>
                          <dgm:constrLst>
                            <dgm:constr type="begPad"/>
                            <dgm:constr type="endPad"/>
                          </dgm:constrLst>
                          <dgm:ruleLst/>
                        </dgm:layoutNode>
                      </dgm:forEach>
                      <dgm:forEach name="Name18" axis="self" ptType="node">
                        <dgm:layoutNode name="hierRoot3">
                          <dgm:alg type="hierRoot"/>
                          <dgm:shape xmlns:r="http://schemas.openxmlformats.org/officeDocument/2006/relationships" r:blip="">
                            <dgm:adjLst/>
                          </dgm:shape>
                          <dgm:presOf/>
                          <dgm:constrLst>
                            <dgm:constr type="bendDist" for="des" ptType="parTrans" refType="sp" fact="0.5"/>
                          </dgm:constrLst>
                          <dgm:ruleLst/>
                          <dgm:layoutNode name="composite3">
                            <dgm:alg type="composite"/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w" for="ch" forName="background3" refType="w" fact="0.9"/>
                              <dgm:constr type="h" for="ch" forName="background3" refType="w" refFor="ch" refForName="background3" fact="0.635"/>
                              <dgm:constr type="t" for="ch" forName="background3"/>
                              <dgm:constr type="l" for="ch" forName="background3"/>
                              <dgm:constr type="w" for="ch" forName="text3" refType="w" fact="0.9"/>
                              <dgm:constr type="h" for="ch" forName="text3" refType="w" refFor="ch" refForName="text3" fact="0.635"/>
                              <dgm:constr type="t" for="ch" forName="text3" refType="w" fact="0.095"/>
                              <dgm:constr type="l" for="ch" forName="text3" refType="w" fact="0.1"/>
                            </dgm:constrLst>
                            <dgm:ruleLst/>
                            <dgm:layoutNode name="background3" moveWith="text3">
                              <dgm:alg type="sp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/>
                              <dgm:constrLst/>
                              <dgm:ruleLst/>
                            </dgm:layoutNode>
                            <dgm:layoutNode name="text3" styleLbl="fgAcc3">
                              <dgm:varLst>
                                <dgm:chPref val="3"/>
                              </dgm:varLst>
                              <dgm:alg type="tx"/>
                              <dgm:shape xmlns:r="http://schemas.openxmlformats.org/officeDocument/2006/relationships" type="roundRect" r:blip="">
                                <dgm:adjLst>
                                  <dgm:adj idx="1" val="0.1"/>
                                </dgm:adjLst>
                              </dgm:shape>
                              <dgm:presOf axis="self"/>
                              <dgm:constrLst>
                                <dgm:constr type="tMarg" refType="primFontSz" fact="0.3"/>
                                <dgm:constr type="bMarg" refType="primFontSz" fact="0.3"/>
                                <dgm:constr type="lMarg" refType="primFontSz" fact="0.3"/>
                                <dgm:constr type="rMarg" refType="primFontSz" fact="0.3"/>
                              </dgm:constrLst>
                              <dgm:ruleLst>
                                <dgm:rule type="primFontSz" val="5" fact="NaN" max="NaN"/>
                              </dgm:ruleLst>
                            </dgm:layoutNode>
                          </dgm:layoutNode>
                          <dgm:layoutNode name="hierChild4">
                            <dgm:choose name="Name19">
                              <dgm:if name="Name20" func="var" arg="dir" op="equ" val="norm">
                                <dgm:alg type="hierChild">
                                  <dgm:param type="linDir" val="fromL"/>
                                </dgm:alg>
                              </dgm:if>
                              <dgm:else name="Name21">
                                <dgm:alg type="hierChild">
                                  <dgm:param type="linDir" val="fromR"/>
                                </dgm:alg>
                              </dgm:else>
                            </dgm:choose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/>
                            <dgm:ruleLst/>
                            <dgm:forEach name="repeat" axis="ch">
                              <dgm:forEach name="Name22" axis="self" ptType="parTrans" cnt="1">
                                <dgm:layoutNode name="Name23">
                                  <dgm:choose name="Name24">
                                    <dgm:if name="Name25" axis="self" func="depth" op="lte" val="4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3"/>
                                        <dgm:param type="dstNode" val="background4"/>
                                      </dgm:alg>
                                    </dgm:if>
                                    <dgm:else name="Name26">
                                      <dgm:alg type="conn">
                                        <dgm:param type="dim" val="1D"/>
                                        <dgm:param type="endSty" val="noArr"/>
                                        <dgm:param type="connRout" val="bend"/>
                                        <dgm:param type="bendPt" val="end"/>
                                        <dgm:param type="begPts" val="bCtr"/>
                                        <dgm:param type="endPts" val="tCtr"/>
                                        <dgm:param type="srcNode" val="background4"/>
                                        <dgm:param type="dstNode" val="background4"/>
                                      </dgm:alg>
                                    </dgm:else>
                                  </dgm:choose>
                                  <dgm:shape xmlns:r="http://schemas.openxmlformats.org/officeDocument/2006/relationships" type="conn" r:blip="" zOrderOff="-999">
                                    <dgm:adjLst/>
                                  </dgm:shape>
                                  <dgm:presOf axis="self"/>
                                  <dgm:constrLst>
                                    <dgm:constr type="begPad"/>
                                    <dgm:constr type="endPad"/>
                                  </dgm:constrLst>
                                  <dgm:ruleLst/>
                                </dgm:layoutNode>
                              </dgm:forEach>
                              <dgm:forEach name="Name27" axis="self" ptType="node">
                                <dgm:layoutNode name="hierRoot4">
                                  <dgm:alg type="hierRoot"/>
                                  <dgm:shape xmlns:r="http://schemas.openxmlformats.org/officeDocument/2006/relationships" r:blip="">
                                    <dgm:adjLst/>
                                  </dgm:shape>
                                  <dgm:presOf/>
                                  <dgm:constrLst>
                                    <dgm:constr type="bendDist" for="des" ptType="parTrans" refType="sp" fact="0.5"/>
                                  </dgm:constrLst>
                                  <dgm:ruleLst/>
                                  <dgm:layoutNode name="composite4">
                                    <dgm:alg type="composite"/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>
                                      <dgm:constr type="w" for="ch" forName="background4" refType="w" fact="0.9"/>
                                      <dgm:constr type="h" for="ch" forName="background4" refType="w" refFor="ch" refForName="background4" fact="0.635"/>
                                      <dgm:constr type="t" for="ch" forName="background4"/>
                                      <dgm:constr type="l" for="ch" forName="background4"/>
                                      <dgm:constr type="w" for="ch" forName="text4" refType="w" fact="0.9"/>
                                      <dgm:constr type="h" for="ch" forName="text4" refType="w" refFor="ch" refForName="text4" fact="0.635"/>
                                      <dgm:constr type="t" for="ch" forName="text4" refType="w" fact="0.095"/>
                                      <dgm:constr type="l" for="ch" forName="text4" refType="w" fact="0.1"/>
                                    </dgm:constrLst>
                                    <dgm:ruleLst/>
                                    <dgm:layoutNode name="background4" moveWith="text4">
                                      <dgm:alg type="sp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/>
                                      <dgm:constrLst/>
                                      <dgm:ruleLst/>
                                    </dgm:layoutNode>
                                    <dgm:layoutNode name="text4" styleLbl="fgAcc4">
                                      <dgm:varLst>
                                        <dgm:chPref val="3"/>
                                      </dgm:varLst>
                                      <dgm:alg type="tx"/>
                                      <dgm:shape xmlns:r="http://schemas.openxmlformats.org/officeDocument/2006/relationships" type="roundRect" r:blip="">
                                        <dgm:adjLst>
                                          <dgm:adj idx="1" val="0.1"/>
                                        </dgm:adjLst>
                                      </dgm:shape>
                                      <dgm:presOf axis="self"/>
                                      <dgm:constrLst>
                                        <dgm:constr type="tMarg" refType="primFontSz" fact="0.3"/>
                                        <dgm:constr type="bMarg" refType="primFontSz" fact="0.3"/>
                                        <dgm:constr type="lMarg" refType="primFontSz" fact="0.3"/>
                                        <dgm:constr type="rMarg" refType="primFontSz" fact="0.3"/>
                                      </dgm:constrLst>
                                      <dgm:ruleLst>
                                        <dgm:rule type="primFontSz" val="5" fact="NaN" max="NaN"/>
                                      </dgm:ruleLst>
                                    </dgm:layoutNode>
                                  </dgm:layoutNode>
                                  <dgm:layoutNode name="hierChild5">
                                    <dgm:choose name="Name28">
                                      <dgm:if name="Name29" func="var" arg="dir" op="equ" val="norm">
                                        <dgm:alg type="hierChild">
                                          <dgm:param type="linDir" val="fromL"/>
                                        </dgm:alg>
                                      </dgm:if>
                                      <dgm:else name="Name30">
                                        <dgm:alg type="hierChild">
                                          <dgm:param type="linDir" val="fromR"/>
                                        </dgm:alg>
                                      </dgm:else>
                                    </dgm:choose>
                                    <dgm:shape xmlns:r="http://schemas.openxmlformats.org/officeDocument/2006/relationships" r:blip="">
                                      <dgm:adjLst/>
                                    </dgm:shape>
                                    <dgm:presOf/>
                                    <dgm:constrLst/>
                                    <dgm:ruleLst/>
                                    <dgm:forEach name="Name31" ref="repeat"/>
                                  </dgm:layoutNode>
                                </dgm:layoutNode>
                              </dgm:forEach>
                            </dgm:forEach>
                          </dgm:layoutNode>
                        </dgm:layoutNode>
                      </dgm:forEach>
                    </dgm:forEach>
                  </dgm:layoutNode>
                </dgm:layoutNode>
              </dgm:forEach>
            </dgm:forEach>
          </dgm:layoutNode>
        </dgm:layoutNode>
      </dgm:forEach>
    </dgm:forEach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List2">
  <dgm:title val=""/>
  <dgm:desc val=""/>
  <dgm:catLst>
    <dgm:cat type="list" pri="3000"/>
    <dgm:cat type="convert" pri="1000"/>
  </dgm:catLst>
  <dgm:sampData>
    <dgm:dataModel>
      <dgm:ptLst>
        <dgm:pt modelId="0" type="doc"/>
        <dgm:pt modelId="1">
          <dgm:prSet phldr="1"/>
        </dgm:pt>
        <dgm:pt modelId="11">
          <dgm:prSet phldr="1"/>
        </dgm:pt>
        <dgm:pt modelId="2">
          <dgm:prSet phldr="1"/>
        </dgm:pt>
        <dgm:pt modelId="21">
          <dgm:prSet phldr="1"/>
        </dgm:pt>
      </dgm:ptLst>
      <dgm:cxnLst>
        <dgm:cxn modelId="4" srcId="0" destId="1" srcOrd="0" destOrd="0"/>
        <dgm:cxn modelId="5" srcId="0" destId="2" srcOrd="1" destOrd="0"/>
        <dgm:cxn modelId="12" srcId="1" destId="11" srcOrd="0" destOrd="0"/>
        <dgm:cxn modelId="23" srcId="2" destId="21" srcOrd="0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linear">
    <dgm:varLst>
      <dgm:animLvl val="lvl"/>
      <dgm:resizeHandles val="exact"/>
    </dgm:varLst>
    <dgm:alg type="lin">
      <dgm:param type="linDir" val="fromT"/>
      <dgm:param type="vertAlign" val="mid"/>
    </dgm:alg>
    <dgm:shape xmlns:r="http://schemas.openxmlformats.org/officeDocument/2006/relationships" r:blip="">
      <dgm:adjLst/>
    </dgm:shape>
    <dgm:presOf/>
    <dgm:constrLst>
      <dgm:constr type="w" for="ch" forName="parentText" refType="w"/>
      <dgm:constr type="h" for="ch" forName="parentText" refType="primFontSz" refFor="ch" refForName="parentText" fact="0.52"/>
      <dgm:constr type="w" for="ch" forName="childText" refType="w"/>
      <dgm:constr type="h" for="ch" forName="childText" refType="primFontSz" refFor="ch" refForName="parentText" fact="0.46"/>
      <dgm:constr type="h" for="ch" forName="parentText" op="equ"/>
      <dgm:constr type="primFontSz" for="ch" forName="parentText" op="equ" val="65"/>
      <dgm:constr type="primFontSz" for="ch" forName="childText" refType="primFontSz" refFor="ch" refForName="parentText" op="equ"/>
      <dgm:constr type="h" for="ch" forName="spacer" refType="primFontSz" refFor="ch" refForName="parentText" fact="0.08"/>
    </dgm:constrLst>
    <dgm:ruleLst>
      <dgm:rule type="primFontSz" for="ch" forName="parentText" val="5" fact="NaN" max="NaN"/>
    </dgm:ruleLst>
    <dgm:forEach name="Name0" axis="ch" ptType="node">
      <dgm:layoutNode name="parentText" styleLbl="node1">
        <dgm:varLst>
          <dgm:chMax val="0"/>
          <dgm:bulletEnabled val="1"/>
        </dgm:varLst>
        <dgm:alg type="tx">
          <dgm:param type="parTxLTRAlign" val="l"/>
          <dgm:param type="parTxRTLAlign" val="r"/>
        </dgm:alg>
        <dgm:shape xmlns:r="http://schemas.openxmlformats.org/officeDocument/2006/relationships" type="roundRect" r:blip="">
          <dgm:adjLst/>
        </dgm:shape>
        <dgm:presOf axis="self"/>
        <dgm:constrLst>
          <dgm:constr type="tMarg" refType="primFontSz" fact="0.3"/>
          <dgm:constr type="bMarg" refType="primFontSz" fact="0.3"/>
          <dgm:constr type="lMarg" refType="primFontSz" fact="0.3"/>
          <dgm:constr type="rMarg" refType="primFontSz" fact="0.3"/>
        </dgm:constrLst>
        <dgm:ruleLst>
          <dgm:rule type="h" val="INF" fact="NaN" max="NaN"/>
        </dgm:ruleLst>
      </dgm:layoutNode>
      <dgm:choose name="Name1">
        <dgm:if name="Name2" axis="ch" ptType="node" func="cnt" op="gte" val="1">
          <dgm:layoutNode name="childText" styleLbl="revTx">
            <dgm:varLst>
              <dgm:bulletEnabled val="1"/>
            </dgm:varLst>
            <dgm:alg type="tx">
              <dgm:param type="stBulletLvl" val="1"/>
              <dgm:param type="lnSpAfChP" val="20"/>
            </dgm:alg>
            <dgm:shape xmlns:r="http://schemas.openxmlformats.org/officeDocument/2006/relationships" type="rect" r:blip="">
              <dgm:adjLst/>
            </dgm:shape>
            <dgm:presOf axis="des" ptType="node"/>
            <dgm:constrLst>
              <dgm:constr type="tMarg" refType="primFontSz" fact="0.1"/>
              <dgm:constr type="bMarg" refType="primFontSz" fact="0.1"/>
              <dgm:constr type="lMarg" refType="w" fact="0.09"/>
            </dgm:constrLst>
            <dgm:ruleLst>
              <dgm:rule type="h" val="INF" fact="NaN" max="NaN"/>
            </dgm:ruleLst>
          </dgm:layoutNode>
        </dgm:if>
        <dgm:else name="Name3">
          <dgm:choose name="Name4">
            <dgm:if name="Name5" axis="par ch" ptType="doc node" func="cnt" op="gte" val="2">
              <dgm:forEach name="Name6" axis="followSib" ptType="sibTrans" cnt="1">
                <dgm:layoutNode name="spacer">
                  <dgm:alg type="sp"/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</dgm:layoutNode>
              </dgm:forEach>
            </dgm:if>
            <dgm:else name="Name7"/>
          </dgm:choose>
        </dgm:else>
      </dgm:choose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4/18/2026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23" y="809898"/>
            <a:ext cx="7629757" cy="1554480"/>
          </a:xfrm>
        </p:spPr>
        <p:txBody>
          <a:bodyPr anchor="ctr">
            <a:normAutofit/>
          </a:bodyPr>
          <a:lstStyle/>
          <a:p>
            <a:r>
              <a:rPr lang="de-DE" sz="4200"/>
              <a:t>Die 4 Fälle im Deutschen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9C7894AD-6709-5C91-5D2D-4DCB5F24453E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514555624"/>
              </p:ext>
            </p:extLst>
          </p:nvPr>
        </p:nvGraphicFramePr>
        <p:xfrm>
          <a:off x="678451" y="3017519"/>
          <a:ext cx="778383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23" y="809898"/>
            <a:ext cx="7629757" cy="1554480"/>
          </a:xfrm>
        </p:spPr>
        <p:txBody>
          <a:bodyPr anchor="ctr">
            <a:normAutofit/>
          </a:bodyPr>
          <a:lstStyle/>
          <a:p>
            <a:r>
              <a:rPr lang="es-MX" sz="4200"/>
              <a:t>Nominativ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A05732F4-6981-6F9A-BDAF-A30A281D8B1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30889292"/>
              </p:ext>
            </p:extLst>
          </p:nvPr>
        </p:nvGraphicFramePr>
        <p:xfrm>
          <a:off x="678451" y="3017519"/>
          <a:ext cx="778383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23" y="809898"/>
            <a:ext cx="7629757" cy="1554480"/>
          </a:xfrm>
        </p:spPr>
        <p:txBody>
          <a:bodyPr anchor="ctr">
            <a:normAutofit/>
          </a:bodyPr>
          <a:lstStyle/>
          <a:p>
            <a:r>
              <a:rPr lang="es-MX" sz="4200"/>
              <a:t>Akkusativ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1AB4DB89-1755-06B4-01F5-42A2723B92B6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28216509"/>
              </p:ext>
            </p:extLst>
          </p:nvPr>
        </p:nvGraphicFramePr>
        <p:xfrm>
          <a:off x="678451" y="3017519"/>
          <a:ext cx="778383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23" y="809898"/>
            <a:ext cx="7629757" cy="1554480"/>
          </a:xfrm>
        </p:spPr>
        <p:txBody>
          <a:bodyPr anchor="ctr">
            <a:normAutofit/>
          </a:bodyPr>
          <a:lstStyle/>
          <a:p>
            <a:r>
              <a:rPr lang="es-MX" sz="4200"/>
              <a:t>Dativ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4F9AD109-2804-BD1E-122D-9E1967B24DC4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881861062"/>
              </p:ext>
            </p:extLst>
          </p:nvPr>
        </p:nvGraphicFramePr>
        <p:xfrm>
          <a:off x="678451" y="3017519"/>
          <a:ext cx="778383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0" name="Rectangle 19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21" name="Group 2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22" name="Rectangle 2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3" name="Rectangle 2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24" name="Rectangle 2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25" name="Rectangle 24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23" y="809898"/>
            <a:ext cx="7629757" cy="1554480"/>
          </a:xfrm>
        </p:spPr>
        <p:txBody>
          <a:bodyPr anchor="ctr">
            <a:normAutofit/>
          </a:bodyPr>
          <a:lstStyle/>
          <a:p>
            <a:r>
              <a:rPr lang="es-MX" sz="4200"/>
              <a:t>Genitiv</a:t>
            </a:r>
          </a:p>
        </p:txBody>
      </p:sp>
      <p:cxnSp>
        <p:nvCxnSpPr>
          <p:cNvPr id="26" name="Straight Connector 25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7" name="Content Placeholder 2">
            <a:extLst>
              <a:ext uri="{FF2B5EF4-FFF2-40B4-BE49-F238E27FC236}">
                <a16:creationId xmlns:a16="http://schemas.microsoft.com/office/drawing/2014/main" id="{760B22C0-F15E-7546-6E05-F00EFA86FE29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431310901"/>
              </p:ext>
            </p:extLst>
          </p:nvPr>
        </p:nvGraphicFramePr>
        <p:xfrm>
          <a:off x="678451" y="3017519"/>
          <a:ext cx="778383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23" y="809898"/>
            <a:ext cx="7629757" cy="1554480"/>
          </a:xfrm>
        </p:spPr>
        <p:txBody>
          <a:bodyPr anchor="ctr">
            <a:normAutofit/>
          </a:bodyPr>
          <a:lstStyle/>
          <a:p>
            <a:r>
              <a:rPr lang="es-MX" sz="4200"/>
              <a:t>Artikel Übersicht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E1D17308-6EBD-FD3E-29AD-537BBB269B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2765743911"/>
              </p:ext>
            </p:extLst>
          </p:nvPr>
        </p:nvGraphicFramePr>
        <p:xfrm>
          <a:off x="678451" y="3017519"/>
          <a:ext cx="778383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23" y="809898"/>
            <a:ext cx="7629757" cy="1554480"/>
          </a:xfrm>
        </p:spPr>
        <p:txBody>
          <a:bodyPr anchor="ctr">
            <a:normAutofit/>
          </a:bodyPr>
          <a:lstStyle/>
          <a:p>
            <a:r>
              <a:rPr lang="es-MX" sz="4200"/>
              <a:t>Typische Fehler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FAC6217C-F6E2-1C0E-B355-6C5FBD467A9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1974772"/>
              </p:ext>
            </p:extLst>
          </p:nvPr>
        </p:nvGraphicFramePr>
        <p:xfrm>
          <a:off x="678451" y="3017519"/>
          <a:ext cx="778383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9" name="Rectangle 8">
            <a:extLst>
              <a:ext uri="{FF2B5EF4-FFF2-40B4-BE49-F238E27FC236}">
                <a16:creationId xmlns:a16="http://schemas.microsoft.com/office/drawing/2014/main" id="{56E9B3E6-E277-4D68-BA48-9CB43FFBD6E2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0" y="0"/>
            <a:ext cx="9143999" cy="6857365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grpSp>
        <p:nvGrpSpPr>
          <p:cNvPr id="11" name="Group 10">
            <a:extLst>
              <a:ext uri="{FF2B5EF4-FFF2-40B4-BE49-F238E27FC236}">
                <a16:creationId xmlns:a16="http://schemas.microsoft.com/office/drawing/2014/main" id="{AE1C45F0-260A-458C-96ED-C1F6D215121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GrpSpPr>
            <a:grpSpLocks noGrp="1" noUngrp="1" noRot="1" noChangeAspect="1" noMove="1" noResize="1"/>
          </p:cNvGrp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GrpSpPr>
        <p:grpSpPr>
          <a:xfrm>
            <a:off x="0" y="1216597"/>
            <a:ext cx="548639" cy="673460"/>
            <a:chOff x="3940602" y="308034"/>
            <a:chExt cx="2116791" cy="3428999"/>
          </a:xfrm>
          <a:solidFill>
            <a:schemeClr val="accent4"/>
          </a:solidFill>
        </p:grpSpPr>
        <p:sp>
          <p:nvSpPr>
            <p:cNvPr id="12" name="Rectangle 11">
              <a:extLst>
                <a:ext uri="{FF2B5EF4-FFF2-40B4-BE49-F238E27FC236}">
                  <a16:creationId xmlns:a16="http://schemas.microsoft.com/office/drawing/2014/main" id="{A6604B49-AD5C-4590-B051-06C8222ECD99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3940602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3" name="Rectangle 12">
              <a:extLst>
                <a:ext uri="{FF2B5EF4-FFF2-40B4-BE49-F238E27FC236}">
                  <a16:creationId xmlns:a16="http://schemas.microsoft.com/office/drawing/2014/main" id="{743ECCAF-29C5-4537-947C-7EA1292463DB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4715626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sp>
          <p:nvSpPr>
            <p:cNvPr id="14" name="Rectangle 13">
              <a:extLst>
                <a:ext uri="{FF2B5EF4-FFF2-40B4-BE49-F238E27FC236}">
                  <a16:creationId xmlns:a16="http://schemas.microsoft.com/office/drawing/2014/main" id="{ED49787B-8DE6-4467-AD0A-8DECC6E0C2D6}"/>
                </a:ext>
                <a:ext uri="{C183D7F6-B498-43B3-948B-1728B52AA6E4}">
                  <adec:decorative xmlns:adec="http://schemas.microsoft.com/office/drawing/2017/decorative" val="1"/>
                </a:ext>
              </a:extLst>
            </p:cNvPr>
            <p:cNvSpPr/>
            <p:nvPr>
              <p:extLst>
                <p:ext uri="{386F3935-93C4-4BCD-93E2-E3B085C9AB24}">
                  <p16:designElem xmlns:p16="http://schemas.microsoft.com/office/powerpoint/2015/main" val="1"/>
                </p:ext>
              </p:extLst>
            </p:nvPr>
          </p:nvSpPr>
          <p:spPr>
            <a:xfrm>
              <a:off x="5490650" y="308034"/>
              <a:ext cx="566743" cy="3428999"/>
            </a:xfrm>
            <a:prstGeom prst="rect">
              <a:avLst/>
            </a:prstGeom>
            <a:grpFill/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</p:grpSp>
      <p:sp>
        <p:nvSpPr>
          <p:cNvPr id="16" name="Rectangle 15">
            <a:extLst>
              <a:ext uri="{FF2B5EF4-FFF2-40B4-BE49-F238E27FC236}">
                <a16:creationId xmlns:a16="http://schemas.microsoft.com/office/drawing/2014/main" id="{D5B0017B-2ECA-49AF-B397-DC140825DF8D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SpPr>
            <a:spLocks noGrp="1" noRot="1" noChangeAspect="1" noMove="1" noResize="1" noEditPoints="1" noAdjustHandles="1" noChangeArrowheads="1" noChangeShapeType="1" noTextEdit="1"/>
          </p:cNv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SpPr>
        <p:spPr>
          <a:xfrm>
            <a:off x="480059" y="613954"/>
            <a:ext cx="8180615" cy="1894116"/>
          </a:xfrm>
          <a:prstGeom prst="rect">
            <a:avLst/>
          </a:prstGeom>
          <a:solidFill>
            <a:schemeClr val="bg1"/>
          </a:solidFill>
          <a:ln>
            <a:noFill/>
          </a:ln>
          <a:effectLst>
            <a:outerShdw blurRad="139700" dist="127000" dir="5400000" algn="t" rotWithShape="0">
              <a:prstClr val="black">
                <a:alpha val="15000"/>
              </a:prst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82723" y="809898"/>
            <a:ext cx="7629757" cy="1554480"/>
          </a:xfrm>
        </p:spPr>
        <p:txBody>
          <a:bodyPr anchor="ctr">
            <a:normAutofit/>
          </a:bodyPr>
          <a:lstStyle/>
          <a:p>
            <a:r>
              <a:rPr lang="es-MX" sz="4200"/>
              <a:t>Merksätze</a:t>
            </a:r>
          </a:p>
        </p:txBody>
      </p:sp>
      <p:cxnSp>
        <p:nvCxnSpPr>
          <p:cNvPr id="18" name="Straight Connector 17">
            <a:extLst>
              <a:ext uri="{FF2B5EF4-FFF2-40B4-BE49-F238E27FC236}">
                <a16:creationId xmlns:a16="http://schemas.microsoft.com/office/drawing/2014/main" id="{6CF1BAF6-AD41-4082-B212-8A1F9A2E8779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CxnSpPr>
            <a:cxnSpLocks noGrp="1" noRot="1" noChangeAspect="1" noMove="1" noResize="1" noEditPoints="1" noAdjustHandles="1" noChangeArrowheads="1" noChangeShapeType="1"/>
          </p:cNvCxnSpPr>
          <p:nvPr>
            <p:extLst>
              <p:ext uri="{386F3935-93C4-4BCD-93E2-E3B085C9AB24}">
                <p16:designElem xmlns:p16="http://schemas.microsoft.com/office/powerpoint/2015/main" val="1"/>
              </p:ext>
            </p:extLst>
          </p:nvPr>
        </p:nvCxnSpPr>
        <p:spPr>
          <a:xfrm flipH="1">
            <a:off x="628650" y="6485313"/>
            <a:ext cx="7886700" cy="0"/>
          </a:xfrm>
          <a:prstGeom prst="line">
            <a:avLst/>
          </a:prstGeom>
          <a:ln w="57150"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5" name="Content Placeholder 2">
            <a:extLst>
              <a:ext uri="{FF2B5EF4-FFF2-40B4-BE49-F238E27FC236}">
                <a16:creationId xmlns:a16="http://schemas.microsoft.com/office/drawing/2014/main" id="{C12981E7-4A64-EA4C-A1B7-62840FA2E721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754298663"/>
              </p:ext>
            </p:extLst>
          </p:nvPr>
        </p:nvGraphicFramePr>
        <p:xfrm>
          <a:off x="678451" y="3017519"/>
          <a:ext cx="7783830" cy="3209902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</TotalTime>
  <Words>123</Words>
  <Application>Microsoft Office PowerPoint</Application>
  <PresentationFormat>On-screen Show (4:3)</PresentationFormat>
  <Paragraphs>32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1" baseType="lpstr">
      <vt:lpstr>Arial</vt:lpstr>
      <vt:lpstr>Calibri</vt:lpstr>
      <vt:lpstr>Office Theme</vt:lpstr>
      <vt:lpstr>Die 4 Fälle im Deutschen</vt:lpstr>
      <vt:lpstr>Nominativ</vt:lpstr>
      <vt:lpstr>Akkusativ</vt:lpstr>
      <vt:lpstr>Dativ</vt:lpstr>
      <vt:lpstr>Genitiv</vt:lpstr>
      <vt:lpstr>Artikel Übersicht</vt:lpstr>
      <vt:lpstr>Typische Fehler</vt:lpstr>
      <vt:lpstr>Merksätze</vt:lpstr>
    </vt:vector>
  </TitlesOfParts>
  <Manager/>
  <Company/>
  <LinksUpToDate>false</LinksUpToDate>
  <SharedDoc>false</SharedDoc>
  <HyperlinkBase/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>Karin Silvina Hiebaum</dc:creator>
  <cp:keywords/>
  <dc:description>generated using python-pptx</dc:description>
  <cp:lastModifiedBy>Karin Silvina Hiebaum</cp:lastModifiedBy>
  <cp:revision>2</cp:revision>
  <dcterms:created xsi:type="dcterms:W3CDTF">2013-01-27T09:14:16Z</dcterms:created>
  <dcterms:modified xsi:type="dcterms:W3CDTF">2026-04-18T10:56:10Z</dcterms:modified>
  <cp:category/>
</cp:coreProperties>
</file>