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2" d="100"/>
          <a:sy n="42" d="100"/>
        </p:scale>
        <p:origin x="1022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s-MX">
                <a:solidFill>
                  <a:srgbClr val="FFFFFF"/>
                </a:solidFill>
              </a:rPr>
              <a:t>Esame Orale di Italiano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Fiera • Marketing • Lavoro • Scuola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s-MX" sz="3700">
                <a:solidFill>
                  <a:srgbClr val="FFFFFF"/>
                </a:solidFill>
              </a:rPr>
              <a:t>Produzione Scritta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Mail</a:t>
            </a:r>
          </a:p>
          <a:p>
            <a:r>
              <a:t>Blog</a:t>
            </a:r>
          </a:p>
          <a:p>
            <a:r>
              <a:t>Articolo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s-MX" sz="3400">
                <a:solidFill>
                  <a:srgbClr val="FFFFFF"/>
                </a:solidFill>
              </a:rPr>
              <a:t>Grammatica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Presente, passato, futuro</a:t>
            </a:r>
          </a:p>
          <a:p>
            <a:r>
              <a:t>Connettivi: poi, sempre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s-MX" sz="3400">
                <a:solidFill>
                  <a:srgbClr val="FFFFFF"/>
                </a:solidFill>
              </a:rPr>
              <a:t>Conclusione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Argomenti importanti per il futuro.</a:t>
            </a:r>
          </a:p>
          <a:p>
            <a:r>
              <a:t>Grazie per l’attenzione!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s-MX" sz="3100">
                <a:solidFill>
                  <a:srgbClr val="FFFFFF"/>
                </a:solidFill>
              </a:rPr>
              <a:t>Introduzione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Oggi parlerò di diversi argomenti importanti.</a:t>
            </a:r>
          </a:p>
          <a:p>
            <a:r>
              <a:t>Alla fine darò la mia opinione.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s-MX">
                <a:solidFill>
                  <a:srgbClr val="FFFFFF"/>
                </a:solidFill>
              </a:rPr>
              <a:t>La Fiera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Evento per presentare prodotti.</a:t>
            </a:r>
          </a:p>
          <a:p>
            <a:r>
              <a:t>Partecipano aziende e clienti.</a:t>
            </a:r>
          </a:p>
          <a:p>
            <a:r>
              <a:t>Importante per il marketing.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s-MX">
                <a:solidFill>
                  <a:srgbClr val="FFFFFF"/>
                </a:solidFill>
              </a:rPr>
              <a:t>Vantaggi e Svantaggi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Vantaggi: clienti, pubblicità</a:t>
            </a:r>
          </a:p>
          <a:p>
            <a:r>
              <a:t>Svantaggi: costi, concorrenza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s-MX" sz="3700">
                <a:solidFill>
                  <a:srgbClr val="FFFFFF"/>
                </a:solidFill>
              </a:rPr>
              <a:t>Descrizione di uno Stand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Grande o piccolo</a:t>
            </a:r>
          </a:p>
          <a:p>
            <a:r>
              <a:t>Moderno con tecnologia</a:t>
            </a:r>
          </a:p>
          <a:p>
            <a:r>
              <a:t>Attira clienti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s-MX" sz="4100">
                <a:solidFill>
                  <a:srgbClr val="FFFFFF"/>
                </a:solidFill>
              </a:rPr>
              <a:t>Marketing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Strategie per vendere</a:t>
            </a:r>
          </a:p>
          <a:p>
            <a:r>
              <a:t>Pubblicità online</a:t>
            </a:r>
          </a:p>
          <a:p>
            <a:r>
              <a:t>Target: giovani, famiglie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s-MX" sz="3700">
                <a:solidFill>
                  <a:srgbClr val="FFFFFF"/>
                </a:solidFill>
              </a:rPr>
              <a:t>Presentare un Prodotto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Moderno</a:t>
            </a:r>
          </a:p>
          <a:p>
            <a:r>
              <a:t>Alta qualità</a:t>
            </a:r>
          </a:p>
          <a:p>
            <a:r>
              <a:t>Facile da usare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s-MX">
                <a:solidFill>
                  <a:srgbClr val="FFFFFF"/>
                </a:solidFill>
              </a:rPr>
              <a:t>Il Lavoro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Curriculum vitae</a:t>
            </a:r>
          </a:p>
          <a:p>
            <a:r>
              <a:t>Colloquio: puntuale, preparato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s-MX">
                <a:solidFill>
                  <a:srgbClr val="FFFFFF"/>
                </a:solidFill>
              </a:rPr>
              <a:t>La Scuola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Sistema Austria vs Italia</a:t>
            </a:r>
          </a:p>
          <a:p>
            <a:r>
              <a:t>Materie: lingue, economia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135</Words>
  <Application>Microsoft Office PowerPoint</Application>
  <PresentationFormat>On-screen Show (4:3)</PresentationFormat>
  <Paragraphs>40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Esame Orale di Italiano</vt:lpstr>
      <vt:lpstr>Introduzione</vt:lpstr>
      <vt:lpstr>La Fiera</vt:lpstr>
      <vt:lpstr>Vantaggi e Svantaggi</vt:lpstr>
      <vt:lpstr>Descrizione di uno Stand</vt:lpstr>
      <vt:lpstr>Marketing</vt:lpstr>
      <vt:lpstr>Presentare un Prodotto</vt:lpstr>
      <vt:lpstr>Il Lavoro</vt:lpstr>
      <vt:lpstr>La Scuola</vt:lpstr>
      <vt:lpstr>Produzione Scritta</vt:lpstr>
      <vt:lpstr>Grammatica</vt:lpstr>
      <vt:lpstr>Conclusione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Karin Silvina Hiebaum</dc:creator>
  <cp:keywords/>
  <dc:description>generated using python-pptx</dc:description>
  <cp:lastModifiedBy>Karin Silvina Hiebaum</cp:lastModifiedBy>
  <cp:revision>2</cp:revision>
  <dcterms:created xsi:type="dcterms:W3CDTF">2013-01-27T09:14:16Z</dcterms:created>
  <dcterms:modified xsi:type="dcterms:W3CDTF">2026-04-14T14:27:48Z</dcterms:modified>
  <cp:category/>
</cp:coreProperties>
</file>